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5" r:id="rId2"/>
    <p:sldId id="372" r:id="rId3"/>
    <p:sldId id="389" r:id="rId4"/>
    <p:sldId id="388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7" r:id="rId16"/>
    <p:sldId id="368" r:id="rId17"/>
    <p:sldId id="374" r:id="rId18"/>
    <p:sldId id="375" r:id="rId19"/>
    <p:sldId id="376" r:id="rId20"/>
    <p:sldId id="373" r:id="rId21"/>
    <p:sldId id="369" r:id="rId22"/>
    <p:sldId id="366" r:id="rId23"/>
    <p:sldId id="377" r:id="rId24"/>
    <p:sldId id="378" r:id="rId25"/>
    <p:sldId id="379" r:id="rId26"/>
    <p:sldId id="371" r:id="rId27"/>
    <p:sldId id="370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7C4"/>
    <a:srgbClr val="27537B"/>
    <a:srgbClr val="A789B6"/>
    <a:srgbClr val="FF9933"/>
    <a:srgbClr val="3674AC"/>
    <a:srgbClr val="FFD14F"/>
    <a:srgbClr val="FF9999"/>
    <a:srgbClr val="00CCD3"/>
    <a:srgbClr val="E2525E"/>
    <a:srgbClr val="F3D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53" autoAdjust="0"/>
    <p:restoredTop sz="94660"/>
  </p:normalViewPr>
  <p:slideViewPr>
    <p:cSldViewPr snapToGrid="0">
      <p:cViewPr varScale="1">
        <p:scale>
          <a:sx n="62" d="100"/>
          <a:sy n="62" d="100"/>
        </p:scale>
        <p:origin x="209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7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4514" y="1419494"/>
            <a:ext cx="12217660" cy="5438506"/>
            <a:chOff x="-14514" y="1419494"/>
            <a:chExt cx="12217660" cy="5438506"/>
          </a:xfrm>
        </p:grpSpPr>
        <p:sp>
          <p:nvSpPr>
            <p:cNvPr id="77" name="사다리꼴 76"/>
            <p:cNvSpPr/>
            <p:nvPr/>
          </p:nvSpPr>
          <p:spPr>
            <a:xfrm rot="5400000">
              <a:off x="1445688" y="1557012"/>
              <a:ext cx="3388468" cy="6308872"/>
            </a:xfrm>
            <a:custGeom>
              <a:avLst/>
              <a:gdLst>
                <a:gd name="connsiteX0" fmla="*/ 0 w 1661268"/>
                <a:gd name="connsiteY0" fmla="*/ 6294358 h 6294358"/>
                <a:gd name="connsiteX1" fmla="*/ 618523 w 1661268"/>
                <a:gd name="connsiteY1" fmla="*/ 0 h 6294358"/>
                <a:gd name="connsiteX2" fmla="*/ 1042745 w 1661268"/>
                <a:gd name="connsiteY2" fmla="*/ 0 h 6294358"/>
                <a:gd name="connsiteX3" fmla="*/ 1661268 w 1661268"/>
                <a:gd name="connsiteY3" fmla="*/ 6294358 h 6294358"/>
                <a:gd name="connsiteX4" fmla="*/ 0 w 1661268"/>
                <a:gd name="connsiteY4" fmla="*/ 6294358 h 6294358"/>
                <a:gd name="connsiteX0" fmla="*/ 0 w 3388468"/>
                <a:gd name="connsiteY0" fmla="*/ 6294358 h 6308872"/>
                <a:gd name="connsiteX1" fmla="*/ 618523 w 3388468"/>
                <a:gd name="connsiteY1" fmla="*/ 0 h 6308872"/>
                <a:gd name="connsiteX2" fmla="*/ 1042745 w 3388468"/>
                <a:gd name="connsiteY2" fmla="*/ 0 h 6308872"/>
                <a:gd name="connsiteX3" fmla="*/ 3388468 w 3388468"/>
                <a:gd name="connsiteY3" fmla="*/ 6308872 h 6308872"/>
                <a:gd name="connsiteX4" fmla="*/ 0 w 3388468"/>
                <a:gd name="connsiteY4" fmla="*/ 6294358 h 6308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8468" h="6308872">
                  <a:moveTo>
                    <a:pt x="0" y="6294358"/>
                  </a:moveTo>
                  <a:lnTo>
                    <a:pt x="618523" y="0"/>
                  </a:lnTo>
                  <a:lnTo>
                    <a:pt x="1042745" y="0"/>
                  </a:lnTo>
                  <a:lnTo>
                    <a:pt x="3388468" y="6308872"/>
                  </a:lnTo>
                  <a:lnTo>
                    <a:pt x="0" y="629435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5533100" y="1691935"/>
              <a:ext cx="5989202" cy="5166065"/>
              <a:chOff x="1359336" y="825681"/>
              <a:chExt cx="5989202" cy="5166065"/>
            </a:xfrm>
          </p:grpSpPr>
          <p:sp>
            <p:nvSpPr>
              <p:cNvPr id="69" name="자유형 68"/>
              <p:cNvSpPr>
                <a:spLocks/>
              </p:cNvSpPr>
              <p:nvPr/>
            </p:nvSpPr>
            <p:spPr bwMode="auto">
              <a:xfrm flipH="1">
                <a:off x="4779732" y="3685911"/>
                <a:ext cx="1796696" cy="1765693"/>
              </a:xfrm>
              <a:custGeom>
                <a:avLst/>
                <a:gdLst>
                  <a:gd name="connsiteX0" fmla="*/ 2068218 w 2068218"/>
                  <a:gd name="connsiteY0" fmla="*/ 0 h 2032529"/>
                  <a:gd name="connsiteX1" fmla="*/ 1644121 w 2068218"/>
                  <a:gd name="connsiteY1" fmla="*/ 0 h 2032529"/>
                  <a:gd name="connsiteX2" fmla="*/ 1602317 w 2068218"/>
                  <a:gd name="connsiteY2" fmla="*/ 0 h 2032529"/>
                  <a:gd name="connsiteX3" fmla="*/ 1517650 w 2068218"/>
                  <a:gd name="connsiteY3" fmla="*/ 4233 h 2032529"/>
                  <a:gd name="connsiteX4" fmla="*/ 1434571 w 2068218"/>
                  <a:gd name="connsiteY4" fmla="*/ 12700 h 2032529"/>
                  <a:gd name="connsiteX5" fmla="*/ 1353079 w 2068218"/>
                  <a:gd name="connsiteY5" fmla="*/ 24870 h 2032529"/>
                  <a:gd name="connsiteX6" fmla="*/ 1273175 w 2068218"/>
                  <a:gd name="connsiteY6" fmla="*/ 41804 h 2032529"/>
                  <a:gd name="connsiteX7" fmla="*/ 1193800 w 2068218"/>
                  <a:gd name="connsiteY7" fmla="*/ 62441 h 2032529"/>
                  <a:gd name="connsiteX8" fmla="*/ 1117071 w 2068218"/>
                  <a:gd name="connsiteY8" fmla="*/ 85725 h 2032529"/>
                  <a:gd name="connsiteX9" fmla="*/ 1041400 w 2068218"/>
                  <a:gd name="connsiteY9" fmla="*/ 113241 h 2032529"/>
                  <a:gd name="connsiteX10" fmla="*/ 967846 w 2068218"/>
                  <a:gd name="connsiteY10" fmla="*/ 144462 h 2032529"/>
                  <a:gd name="connsiteX11" fmla="*/ 895879 w 2068218"/>
                  <a:gd name="connsiteY11" fmla="*/ 179387 h 2032529"/>
                  <a:gd name="connsiteX12" fmla="*/ 826029 w 2068218"/>
                  <a:gd name="connsiteY12" fmla="*/ 217487 h 2032529"/>
                  <a:gd name="connsiteX13" fmla="*/ 758296 w 2068218"/>
                  <a:gd name="connsiteY13" fmla="*/ 258762 h 2032529"/>
                  <a:gd name="connsiteX14" fmla="*/ 692679 w 2068218"/>
                  <a:gd name="connsiteY14" fmla="*/ 303212 h 2032529"/>
                  <a:gd name="connsiteX15" fmla="*/ 629179 w 2068218"/>
                  <a:gd name="connsiteY15" fmla="*/ 350308 h 2032529"/>
                  <a:gd name="connsiteX16" fmla="*/ 568325 w 2068218"/>
                  <a:gd name="connsiteY16" fmla="*/ 400579 h 2032529"/>
                  <a:gd name="connsiteX17" fmla="*/ 509588 w 2068218"/>
                  <a:gd name="connsiteY17" fmla="*/ 454025 h 2032529"/>
                  <a:gd name="connsiteX18" fmla="*/ 454025 w 2068218"/>
                  <a:gd name="connsiteY18" fmla="*/ 509587 h 2032529"/>
                  <a:gd name="connsiteX19" fmla="*/ 400579 w 2068218"/>
                  <a:gd name="connsiteY19" fmla="*/ 568325 h 2032529"/>
                  <a:gd name="connsiteX20" fmla="*/ 350308 w 2068218"/>
                  <a:gd name="connsiteY20" fmla="*/ 629179 h 2032529"/>
                  <a:gd name="connsiteX21" fmla="*/ 303212 w 2068218"/>
                  <a:gd name="connsiteY21" fmla="*/ 692150 h 2032529"/>
                  <a:gd name="connsiteX22" fmla="*/ 259292 w 2068218"/>
                  <a:gd name="connsiteY22" fmla="*/ 757766 h 2032529"/>
                  <a:gd name="connsiteX23" fmla="*/ 218017 w 2068218"/>
                  <a:gd name="connsiteY23" fmla="*/ 825500 h 2032529"/>
                  <a:gd name="connsiteX24" fmla="*/ 179917 w 2068218"/>
                  <a:gd name="connsiteY24" fmla="*/ 895879 h 2032529"/>
                  <a:gd name="connsiteX25" fmla="*/ 144992 w 2068218"/>
                  <a:gd name="connsiteY25" fmla="*/ 967316 h 2032529"/>
                  <a:gd name="connsiteX26" fmla="*/ 114300 w 2068218"/>
                  <a:gd name="connsiteY26" fmla="*/ 1041400 h 2032529"/>
                  <a:gd name="connsiteX27" fmla="*/ 86254 w 2068218"/>
                  <a:gd name="connsiteY27" fmla="*/ 1116541 h 2032529"/>
                  <a:gd name="connsiteX28" fmla="*/ 62442 w 2068218"/>
                  <a:gd name="connsiteY28" fmla="*/ 1193800 h 2032529"/>
                  <a:gd name="connsiteX29" fmla="*/ 41804 w 2068218"/>
                  <a:gd name="connsiteY29" fmla="*/ 1272646 h 2032529"/>
                  <a:gd name="connsiteX30" fmla="*/ 25400 w 2068218"/>
                  <a:gd name="connsiteY30" fmla="*/ 1353079 h 2032529"/>
                  <a:gd name="connsiteX31" fmla="*/ 12700 w 2068218"/>
                  <a:gd name="connsiteY31" fmla="*/ 1434571 h 2032529"/>
                  <a:gd name="connsiteX32" fmla="*/ 4762 w 2068218"/>
                  <a:gd name="connsiteY32" fmla="*/ 1517650 h 2032529"/>
                  <a:gd name="connsiteX33" fmla="*/ 0 w 2068218"/>
                  <a:gd name="connsiteY33" fmla="*/ 1601787 h 2032529"/>
                  <a:gd name="connsiteX34" fmla="*/ 0 w 2068218"/>
                  <a:gd name="connsiteY34" fmla="*/ 1644121 h 2032529"/>
                  <a:gd name="connsiteX35" fmla="*/ 0 w 2068218"/>
                  <a:gd name="connsiteY35" fmla="*/ 1910821 h 2032529"/>
                  <a:gd name="connsiteX36" fmla="*/ 529 w 2068218"/>
                  <a:gd name="connsiteY36" fmla="*/ 1922992 h 2032529"/>
                  <a:gd name="connsiteX37" fmla="*/ 5292 w 2068218"/>
                  <a:gd name="connsiteY37" fmla="*/ 1947333 h 2032529"/>
                  <a:gd name="connsiteX38" fmla="*/ 14288 w 2068218"/>
                  <a:gd name="connsiteY38" fmla="*/ 1968500 h 2032529"/>
                  <a:gd name="connsiteX39" fmla="*/ 27517 w 2068218"/>
                  <a:gd name="connsiteY39" fmla="*/ 1988079 h 2032529"/>
                  <a:gd name="connsiteX40" fmla="*/ 44450 w 2068218"/>
                  <a:gd name="connsiteY40" fmla="*/ 2005012 h 2032529"/>
                  <a:gd name="connsiteX41" fmla="*/ 64029 w 2068218"/>
                  <a:gd name="connsiteY41" fmla="*/ 2018242 h 2032529"/>
                  <a:gd name="connsiteX42" fmla="*/ 86254 w 2068218"/>
                  <a:gd name="connsiteY42" fmla="*/ 2027237 h 2032529"/>
                  <a:gd name="connsiteX43" fmla="*/ 109538 w 2068218"/>
                  <a:gd name="connsiteY43" fmla="*/ 2032529 h 2032529"/>
                  <a:gd name="connsiteX44" fmla="*/ 122767 w 2068218"/>
                  <a:gd name="connsiteY44" fmla="*/ 2032529 h 2032529"/>
                  <a:gd name="connsiteX45" fmla="*/ 2068218 w 2068218"/>
                  <a:gd name="connsiteY45" fmla="*/ 2032529 h 203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068218" h="2032529">
                    <a:moveTo>
                      <a:pt x="2068218" y="0"/>
                    </a:moveTo>
                    <a:lnTo>
                      <a:pt x="1644121" y="0"/>
                    </a:lnTo>
                    <a:lnTo>
                      <a:pt x="1602317" y="0"/>
                    </a:lnTo>
                    <a:lnTo>
                      <a:pt x="1517650" y="4233"/>
                    </a:lnTo>
                    <a:lnTo>
                      <a:pt x="1434571" y="12700"/>
                    </a:lnTo>
                    <a:lnTo>
                      <a:pt x="1353079" y="24870"/>
                    </a:lnTo>
                    <a:lnTo>
                      <a:pt x="1273175" y="41804"/>
                    </a:lnTo>
                    <a:lnTo>
                      <a:pt x="1193800" y="62441"/>
                    </a:lnTo>
                    <a:lnTo>
                      <a:pt x="1117071" y="85725"/>
                    </a:lnTo>
                    <a:lnTo>
                      <a:pt x="1041400" y="113241"/>
                    </a:lnTo>
                    <a:lnTo>
                      <a:pt x="967846" y="144462"/>
                    </a:lnTo>
                    <a:lnTo>
                      <a:pt x="895879" y="179387"/>
                    </a:lnTo>
                    <a:lnTo>
                      <a:pt x="826029" y="217487"/>
                    </a:lnTo>
                    <a:lnTo>
                      <a:pt x="758296" y="258762"/>
                    </a:lnTo>
                    <a:lnTo>
                      <a:pt x="692679" y="303212"/>
                    </a:lnTo>
                    <a:lnTo>
                      <a:pt x="629179" y="350308"/>
                    </a:lnTo>
                    <a:lnTo>
                      <a:pt x="568325" y="400579"/>
                    </a:lnTo>
                    <a:lnTo>
                      <a:pt x="509588" y="454025"/>
                    </a:lnTo>
                    <a:lnTo>
                      <a:pt x="454025" y="509587"/>
                    </a:lnTo>
                    <a:lnTo>
                      <a:pt x="400579" y="568325"/>
                    </a:lnTo>
                    <a:lnTo>
                      <a:pt x="350308" y="629179"/>
                    </a:lnTo>
                    <a:lnTo>
                      <a:pt x="303212" y="692150"/>
                    </a:lnTo>
                    <a:lnTo>
                      <a:pt x="259292" y="757766"/>
                    </a:lnTo>
                    <a:lnTo>
                      <a:pt x="218017" y="825500"/>
                    </a:lnTo>
                    <a:lnTo>
                      <a:pt x="179917" y="895879"/>
                    </a:lnTo>
                    <a:lnTo>
                      <a:pt x="144992" y="967316"/>
                    </a:lnTo>
                    <a:lnTo>
                      <a:pt x="114300" y="1041400"/>
                    </a:lnTo>
                    <a:lnTo>
                      <a:pt x="86254" y="1116541"/>
                    </a:lnTo>
                    <a:lnTo>
                      <a:pt x="62442" y="1193800"/>
                    </a:lnTo>
                    <a:lnTo>
                      <a:pt x="41804" y="1272646"/>
                    </a:lnTo>
                    <a:lnTo>
                      <a:pt x="25400" y="1353079"/>
                    </a:lnTo>
                    <a:lnTo>
                      <a:pt x="12700" y="1434571"/>
                    </a:lnTo>
                    <a:lnTo>
                      <a:pt x="4762" y="1517650"/>
                    </a:lnTo>
                    <a:lnTo>
                      <a:pt x="0" y="1601787"/>
                    </a:lnTo>
                    <a:lnTo>
                      <a:pt x="0" y="1644121"/>
                    </a:lnTo>
                    <a:lnTo>
                      <a:pt x="0" y="1910821"/>
                    </a:lnTo>
                    <a:lnTo>
                      <a:pt x="529" y="1922992"/>
                    </a:lnTo>
                    <a:lnTo>
                      <a:pt x="5292" y="1947333"/>
                    </a:lnTo>
                    <a:lnTo>
                      <a:pt x="14288" y="1968500"/>
                    </a:lnTo>
                    <a:lnTo>
                      <a:pt x="27517" y="1988079"/>
                    </a:lnTo>
                    <a:lnTo>
                      <a:pt x="44450" y="2005012"/>
                    </a:lnTo>
                    <a:lnTo>
                      <a:pt x="64029" y="2018242"/>
                    </a:lnTo>
                    <a:lnTo>
                      <a:pt x="86254" y="2027237"/>
                    </a:lnTo>
                    <a:lnTo>
                      <a:pt x="109538" y="2032529"/>
                    </a:lnTo>
                    <a:lnTo>
                      <a:pt x="122767" y="2032529"/>
                    </a:lnTo>
                    <a:lnTo>
                      <a:pt x="2068218" y="2032529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2141280" y="3109451"/>
                <a:ext cx="3829729" cy="2349967"/>
              </a:xfrm>
              <a:custGeom>
                <a:avLst/>
                <a:gdLst>
                  <a:gd name="T0" fmla="*/ 7242 w 8331"/>
                  <a:gd name="T1" fmla="*/ 1731 h 5113"/>
                  <a:gd name="T2" fmla="*/ 4743 w 8331"/>
                  <a:gd name="T3" fmla="*/ 1729 h 5113"/>
                  <a:gd name="T4" fmla="*/ 4571 w 8331"/>
                  <a:gd name="T5" fmla="*/ 1742 h 5113"/>
                  <a:gd name="T6" fmla="*/ 4355 w 8331"/>
                  <a:gd name="T7" fmla="*/ 1797 h 5113"/>
                  <a:gd name="T8" fmla="*/ 4159 w 8331"/>
                  <a:gd name="T9" fmla="*/ 1892 h 5113"/>
                  <a:gd name="T10" fmla="*/ 3987 w 8331"/>
                  <a:gd name="T11" fmla="*/ 2021 h 5113"/>
                  <a:gd name="T12" fmla="*/ 3841 w 8331"/>
                  <a:gd name="T13" fmla="*/ 2181 h 5113"/>
                  <a:gd name="T14" fmla="*/ 3729 w 8331"/>
                  <a:gd name="T15" fmla="*/ 2366 h 5113"/>
                  <a:gd name="T16" fmla="*/ 3654 w 8331"/>
                  <a:gd name="T17" fmla="*/ 2572 h 5113"/>
                  <a:gd name="T18" fmla="*/ 3620 w 8331"/>
                  <a:gd name="T19" fmla="*/ 2795 h 5113"/>
                  <a:gd name="T20" fmla="*/ 3612 w 8331"/>
                  <a:gd name="T21" fmla="*/ 4327 h 5113"/>
                  <a:gd name="T22" fmla="*/ 1877 w 8331"/>
                  <a:gd name="T23" fmla="*/ 4331 h 5113"/>
                  <a:gd name="T24" fmla="*/ 1697 w 8331"/>
                  <a:gd name="T25" fmla="*/ 4307 h 5113"/>
                  <a:gd name="T26" fmla="*/ 1546 w 8331"/>
                  <a:gd name="T27" fmla="*/ 4230 h 5113"/>
                  <a:gd name="T28" fmla="*/ 1422 w 8331"/>
                  <a:gd name="T29" fmla="*/ 4105 h 5113"/>
                  <a:gd name="T30" fmla="*/ 1324 w 8331"/>
                  <a:gd name="T31" fmla="*/ 3934 h 5113"/>
                  <a:gd name="T32" fmla="*/ 1248 w 8331"/>
                  <a:gd name="T33" fmla="*/ 3722 h 5113"/>
                  <a:gd name="T34" fmla="*/ 1183 w 8331"/>
                  <a:gd name="T35" fmla="*/ 3408 h 5113"/>
                  <a:gd name="T36" fmla="*/ 1142 w 8331"/>
                  <a:gd name="T37" fmla="*/ 2806 h 5113"/>
                  <a:gd name="T38" fmla="*/ 1159 w 8331"/>
                  <a:gd name="T39" fmla="*/ 2112 h 5113"/>
                  <a:gd name="T40" fmla="*/ 1244 w 8331"/>
                  <a:gd name="T41" fmla="*/ 1166 h 5113"/>
                  <a:gd name="T42" fmla="*/ 1396 w 8331"/>
                  <a:gd name="T43" fmla="*/ 0 h 5113"/>
                  <a:gd name="T44" fmla="*/ 648 w 8331"/>
                  <a:gd name="T45" fmla="*/ 86 h 5113"/>
                  <a:gd name="T46" fmla="*/ 478 w 8331"/>
                  <a:gd name="T47" fmla="*/ 448 h 5113"/>
                  <a:gd name="T48" fmla="*/ 332 w 8331"/>
                  <a:gd name="T49" fmla="*/ 838 h 5113"/>
                  <a:gd name="T50" fmla="*/ 214 w 8331"/>
                  <a:gd name="T51" fmla="*/ 1245 h 5113"/>
                  <a:gd name="T52" fmla="*/ 102 w 8331"/>
                  <a:gd name="T53" fmla="*/ 1772 h 5113"/>
                  <a:gd name="T54" fmla="*/ 7 w 8331"/>
                  <a:gd name="T55" fmla="*/ 2622 h 5113"/>
                  <a:gd name="T56" fmla="*/ 11 w 8331"/>
                  <a:gd name="T57" fmla="*/ 3332 h 5113"/>
                  <a:gd name="T58" fmla="*/ 50 w 8331"/>
                  <a:gd name="T59" fmla="*/ 3709 h 5113"/>
                  <a:gd name="T60" fmla="*/ 116 w 8331"/>
                  <a:gd name="T61" fmla="*/ 4055 h 5113"/>
                  <a:gd name="T62" fmla="*/ 209 w 8331"/>
                  <a:gd name="T63" fmla="*/ 4366 h 5113"/>
                  <a:gd name="T64" fmla="*/ 327 w 8331"/>
                  <a:gd name="T65" fmla="*/ 4631 h 5113"/>
                  <a:gd name="T66" fmla="*/ 474 w 8331"/>
                  <a:gd name="T67" fmla="*/ 4845 h 5113"/>
                  <a:gd name="T68" fmla="*/ 646 w 8331"/>
                  <a:gd name="T69" fmla="*/ 5002 h 5113"/>
                  <a:gd name="T70" fmla="*/ 846 w 8331"/>
                  <a:gd name="T71" fmla="*/ 5093 h 5113"/>
                  <a:gd name="T72" fmla="*/ 1015 w 8331"/>
                  <a:gd name="T73" fmla="*/ 5113 h 5113"/>
                  <a:gd name="T74" fmla="*/ 8331 w 8331"/>
                  <a:gd name="T75" fmla="*/ 2854 h 5113"/>
                  <a:gd name="T76" fmla="*/ 8319 w 8331"/>
                  <a:gd name="T77" fmla="*/ 2688 h 5113"/>
                  <a:gd name="T78" fmla="*/ 8267 w 8331"/>
                  <a:gd name="T79" fmla="*/ 2481 h 5113"/>
                  <a:gd name="T80" fmla="*/ 8179 w 8331"/>
                  <a:gd name="T81" fmla="*/ 2289 h 5113"/>
                  <a:gd name="T82" fmla="*/ 8060 w 8331"/>
                  <a:gd name="T83" fmla="*/ 2121 h 5113"/>
                  <a:gd name="T84" fmla="*/ 7910 w 8331"/>
                  <a:gd name="T85" fmla="*/ 1977 h 5113"/>
                  <a:gd name="T86" fmla="*/ 7737 w 8331"/>
                  <a:gd name="T87" fmla="*/ 1862 h 5113"/>
                  <a:gd name="T88" fmla="*/ 7543 w 8331"/>
                  <a:gd name="T89" fmla="*/ 1781 h 5113"/>
                  <a:gd name="T90" fmla="*/ 7333 w 8331"/>
                  <a:gd name="T91" fmla="*/ 1736 h 5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331" h="5113">
                    <a:moveTo>
                      <a:pt x="7277" y="1732"/>
                    </a:moveTo>
                    <a:lnTo>
                      <a:pt x="7242" y="1731"/>
                    </a:lnTo>
                    <a:lnTo>
                      <a:pt x="7208" y="1729"/>
                    </a:lnTo>
                    <a:lnTo>
                      <a:pt x="4743" y="1729"/>
                    </a:lnTo>
                    <a:lnTo>
                      <a:pt x="4685" y="1731"/>
                    </a:lnTo>
                    <a:lnTo>
                      <a:pt x="4571" y="1742"/>
                    </a:lnTo>
                    <a:lnTo>
                      <a:pt x="4462" y="1765"/>
                    </a:lnTo>
                    <a:lnTo>
                      <a:pt x="4355" y="1797"/>
                    </a:lnTo>
                    <a:lnTo>
                      <a:pt x="4255" y="1840"/>
                    </a:lnTo>
                    <a:lnTo>
                      <a:pt x="4159" y="1892"/>
                    </a:lnTo>
                    <a:lnTo>
                      <a:pt x="4070" y="1952"/>
                    </a:lnTo>
                    <a:lnTo>
                      <a:pt x="3987" y="2021"/>
                    </a:lnTo>
                    <a:lnTo>
                      <a:pt x="3910" y="2098"/>
                    </a:lnTo>
                    <a:lnTo>
                      <a:pt x="3841" y="2181"/>
                    </a:lnTo>
                    <a:lnTo>
                      <a:pt x="3781" y="2271"/>
                    </a:lnTo>
                    <a:lnTo>
                      <a:pt x="3729" y="2366"/>
                    </a:lnTo>
                    <a:lnTo>
                      <a:pt x="3686" y="2466"/>
                    </a:lnTo>
                    <a:lnTo>
                      <a:pt x="3654" y="2572"/>
                    </a:lnTo>
                    <a:lnTo>
                      <a:pt x="3631" y="2682"/>
                    </a:lnTo>
                    <a:lnTo>
                      <a:pt x="3620" y="2795"/>
                    </a:lnTo>
                    <a:lnTo>
                      <a:pt x="3618" y="2854"/>
                    </a:lnTo>
                    <a:lnTo>
                      <a:pt x="3612" y="4327"/>
                    </a:lnTo>
                    <a:lnTo>
                      <a:pt x="1928" y="4327"/>
                    </a:lnTo>
                    <a:lnTo>
                      <a:pt x="1877" y="4331"/>
                    </a:lnTo>
                    <a:lnTo>
                      <a:pt x="1784" y="4326"/>
                    </a:lnTo>
                    <a:lnTo>
                      <a:pt x="1697" y="4307"/>
                    </a:lnTo>
                    <a:lnTo>
                      <a:pt x="1618" y="4275"/>
                    </a:lnTo>
                    <a:lnTo>
                      <a:pt x="1546" y="4230"/>
                    </a:lnTo>
                    <a:lnTo>
                      <a:pt x="1481" y="4173"/>
                    </a:lnTo>
                    <a:lnTo>
                      <a:pt x="1422" y="4105"/>
                    </a:lnTo>
                    <a:lnTo>
                      <a:pt x="1371" y="4025"/>
                    </a:lnTo>
                    <a:lnTo>
                      <a:pt x="1324" y="3934"/>
                    </a:lnTo>
                    <a:lnTo>
                      <a:pt x="1284" y="3833"/>
                    </a:lnTo>
                    <a:lnTo>
                      <a:pt x="1248" y="3722"/>
                    </a:lnTo>
                    <a:lnTo>
                      <a:pt x="1219" y="3603"/>
                    </a:lnTo>
                    <a:lnTo>
                      <a:pt x="1183" y="3408"/>
                    </a:lnTo>
                    <a:lnTo>
                      <a:pt x="1155" y="3122"/>
                    </a:lnTo>
                    <a:lnTo>
                      <a:pt x="1142" y="2806"/>
                    </a:lnTo>
                    <a:lnTo>
                      <a:pt x="1145" y="2468"/>
                    </a:lnTo>
                    <a:lnTo>
                      <a:pt x="1159" y="2112"/>
                    </a:lnTo>
                    <a:lnTo>
                      <a:pt x="1186" y="1741"/>
                    </a:lnTo>
                    <a:lnTo>
                      <a:pt x="1244" y="1166"/>
                    </a:lnTo>
                    <a:lnTo>
                      <a:pt x="1342" y="386"/>
                    </a:lnTo>
                    <a:lnTo>
                      <a:pt x="1396" y="0"/>
                    </a:lnTo>
                    <a:lnTo>
                      <a:pt x="695" y="0"/>
                    </a:lnTo>
                    <a:lnTo>
                      <a:pt x="648" y="86"/>
                    </a:lnTo>
                    <a:lnTo>
                      <a:pt x="560" y="263"/>
                    </a:lnTo>
                    <a:lnTo>
                      <a:pt x="478" y="448"/>
                    </a:lnTo>
                    <a:lnTo>
                      <a:pt x="402" y="639"/>
                    </a:lnTo>
                    <a:lnTo>
                      <a:pt x="332" y="838"/>
                    </a:lnTo>
                    <a:lnTo>
                      <a:pt x="271" y="1039"/>
                    </a:lnTo>
                    <a:lnTo>
                      <a:pt x="214" y="1245"/>
                    </a:lnTo>
                    <a:lnTo>
                      <a:pt x="164" y="1454"/>
                    </a:lnTo>
                    <a:lnTo>
                      <a:pt x="102" y="1772"/>
                    </a:lnTo>
                    <a:lnTo>
                      <a:pt x="42" y="2199"/>
                    </a:lnTo>
                    <a:lnTo>
                      <a:pt x="7" y="2622"/>
                    </a:lnTo>
                    <a:lnTo>
                      <a:pt x="0" y="3034"/>
                    </a:lnTo>
                    <a:lnTo>
                      <a:pt x="11" y="3332"/>
                    </a:lnTo>
                    <a:lnTo>
                      <a:pt x="27" y="3523"/>
                    </a:lnTo>
                    <a:lnTo>
                      <a:pt x="50" y="3709"/>
                    </a:lnTo>
                    <a:lnTo>
                      <a:pt x="80" y="3886"/>
                    </a:lnTo>
                    <a:lnTo>
                      <a:pt x="116" y="4055"/>
                    </a:lnTo>
                    <a:lnTo>
                      <a:pt x="158" y="4215"/>
                    </a:lnTo>
                    <a:lnTo>
                      <a:pt x="209" y="4366"/>
                    </a:lnTo>
                    <a:lnTo>
                      <a:pt x="265" y="4504"/>
                    </a:lnTo>
                    <a:lnTo>
                      <a:pt x="327" y="4631"/>
                    </a:lnTo>
                    <a:lnTo>
                      <a:pt x="397" y="4745"/>
                    </a:lnTo>
                    <a:lnTo>
                      <a:pt x="474" y="4845"/>
                    </a:lnTo>
                    <a:lnTo>
                      <a:pt x="557" y="4932"/>
                    </a:lnTo>
                    <a:lnTo>
                      <a:pt x="646" y="5002"/>
                    </a:lnTo>
                    <a:lnTo>
                      <a:pt x="743" y="5056"/>
                    </a:lnTo>
                    <a:lnTo>
                      <a:pt x="846" y="5093"/>
                    </a:lnTo>
                    <a:lnTo>
                      <a:pt x="957" y="5112"/>
                    </a:lnTo>
                    <a:lnTo>
                      <a:pt x="1015" y="5113"/>
                    </a:lnTo>
                    <a:lnTo>
                      <a:pt x="8331" y="5113"/>
                    </a:lnTo>
                    <a:lnTo>
                      <a:pt x="8331" y="2854"/>
                    </a:lnTo>
                    <a:lnTo>
                      <a:pt x="8329" y="2798"/>
                    </a:lnTo>
                    <a:lnTo>
                      <a:pt x="8319" y="2688"/>
                    </a:lnTo>
                    <a:lnTo>
                      <a:pt x="8297" y="2583"/>
                    </a:lnTo>
                    <a:lnTo>
                      <a:pt x="8267" y="2481"/>
                    </a:lnTo>
                    <a:lnTo>
                      <a:pt x="8228" y="2383"/>
                    </a:lnTo>
                    <a:lnTo>
                      <a:pt x="8179" y="2289"/>
                    </a:lnTo>
                    <a:lnTo>
                      <a:pt x="8123" y="2203"/>
                    </a:lnTo>
                    <a:lnTo>
                      <a:pt x="8060" y="2121"/>
                    </a:lnTo>
                    <a:lnTo>
                      <a:pt x="7988" y="2045"/>
                    </a:lnTo>
                    <a:lnTo>
                      <a:pt x="7910" y="1977"/>
                    </a:lnTo>
                    <a:lnTo>
                      <a:pt x="7827" y="1915"/>
                    </a:lnTo>
                    <a:lnTo>
                      <a:pt x="7737" y="1862"/>
                    </a:lnTo>
                    <a:lnTo>
                      <a:pt x="7642" y="1817"/>
                    </a:lnTo>
                    <a:lnTo>
                      <a:pt x="7543" y="1781"/>
                    </a:lnTo>
                    <a:lnTo>
                      <a:pt x="7439" y="1754"/>
                    </a:lnTo>
                    <a:lnTo>
                      <a:pt x="7333" y="1736"/>
                    </a:lnTo>
                    <a:lnTo>
                      <a:pt x="7277" y="1732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2024057" y="2812948"/>
                <a:ext cx="128256" cy="393041"/>
              </a:xfrm>
              <a:custGeom>
                <a:avLst/>
                <a:gdLst>
                  <a:gd name="T0" fmla="*/ 280 w 280"/>
                  <a:gd name="T1" fmla="*/ 0 h 854"/>
                  <a:gd name="T2" fmla="*/ 252 w 280"/>
                  <a:gd name="T3" fmla="*/ 3 h 854"/>
                  <a:gd name="T4" fmla="*/ 195 w 280"/>
                  <a:gd name="T5" fmla="*/ 22 h 854"/>
                  <a:gd name="T6" fmla="*/ 146 w 280"/>
                  <a:gd name="T7" fmla="*/ 55 h 854"/>
                  <a:gd name="T8" fmla="*/ 102 w 280"/>
                  <a:gd name="T9" fmla="*/ 101 h 854"/>
                  <a:gd name="T10" fmla="*/ 63 w 280"/>
                  <a:gd name="T11" fmla="*/ 158 h 854"/>
                  <a:gd name="T12" fmla="*/ 33 w 280"/>
                  <a:gd name="T13" fmla="*/ 226 h 854"/>
                  <a:gd name="T14" fmla="*/ 13 w 280"/>
                  <a:gd name="T15" fmla="*/ 302 h 854"/>
                  <a:gd name="T16" fmla="*/ 1 w 280"/>
                  <a:gd name="T17" fmla="*/ 383 h 854"/>
                  <a:gd name="T18" fmla="*/ 0 w 280"/>
                  <a:gd name="T19" fmla="*/ 426 h 854"/>
                  <a:gd name="T20" fmla="*/ 1 w 280"/>
                  <a:gd name="T21" fmla="*/ 469 h 854"/>
                  <a:gd name="T22" fmla="*/ 13 w 280"/>
                  <a:gd name="T23" fmla="*/ 552 h 854"/>
                  <a:gd name="T24" fmla="*/ 33 w 280"/>
                  <a:gd name="T25" fmla="*/ 628 h 854"/>
                  <a:gd name="T26" fmla="*/ 63 w 280"/>
                  <a:gd name="T27" fmla="*/ 696 h 854"/>
                  <a:gd name="T28" fmla="*/ 102 w 280"/>
                  <a:gd name="T29" fmla="*/ 753 h 854"/>
                  <a:gd name="T30" fmla="*/ 146 w 280"/>
                  <a:gd name="T31" fmla="*/ 799 h 854"/>
                  <a:gd name="T32" fmla="*/ 195 w 280"/>
                  <a:gd name="T33" fmla="*/ 832 h 854"/>
                  <a:gd name="T34" fmla="*/ 252 w 280"/>
                  <a:gd name="T35" fmla="*/ 851 h 854"/>
                  <a:gd name="T36" fmla="*/ 280 w 280"/>
                  <a:gd name="T37" fmla="*/ 854 h 854"/>
                  <a:gd name="T38" fmla="*/ 280 w 280"/>
                  <a:gd name="T39" fmla="*/ 0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0" h="854">
                    <a:moveTo>
                      <a:pt x="280" y="0"/>
                    </a:moveTo>
                    <a:lnTo>
                      <a:pt x="252" y="3"/>
                    </a:lnTo>
                    <a:lnTo>
                      <a:pt x="195" y="22"/>
                    </a:lnTo>
                    <a:lnTo>
                      <a:pt x="146" y="55"/>
                    </a:lnTo>
                    <a:lnTo>
                      <a:pt x="102" y="101"/>
                    </a:lnTo>
                    <a:lnTo>
                      <a:pt x="63" y="158"/>
                    </a:lnTo>
                    <a:lnTo>
                      <a:pt x="33" y="226"/>
                    </a:lnTo>
                    <a:lnTo>
                      <a:pt x="13" y="302"/>
                    </a:lnTo>
                    <a:lnTo>
                      <a:pt x="1" y="383"/>
                    </a:lnTo>
                    <a:lnTo>
                      <a:pt x="0" y="426"/>
                    </a:lnTo>
                    <a:lnTo>
                      <a:pt x="1" y="469"/>
                    </a:lnTo>
                    <a:lnTo>
                      <a:pt x="13" y="552"/>
                    </a:lnTo>
                    <a:lnTo>
                      <a:pt x="33" y="628"/>
                    </a:lnTo>
                    <a:lnTo>
                      <a:pt x="63" y="696"/>
                    </a:lnTo>
                    <a:lnTo>
                      <a:pt x="102" y="753"/>
                    </a:lnTo>
                    <a:lnTo>
                      <a:pt x="146" y="799"/>
                    </a:lnTo>
                    <a:lnTo>
                      <a:pt x="195" y="832"/>
                    </a:lnTo>
                    <a:lnTo>
                      <a:pt x="252" y="851"/>
                    </a:lnTo>
                    <a:lnTo>
                      <a:pt x="280" y="854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2497084" y="2327509"/>
                <a:ext cx="379250" cy="524054"/>
              </a:xfrm>
              <a:custGeom>
                <a:avLst/>
                <a:gdLst>
                  <a:gd name="T0" fmla="*/ 133 w 825"/>
                  <a:gd name="T1" fmla="*/ 1140 h 1140"/>
                  <a:gd name="T2" fmla="*/ 0 w 825"/>
                  <a:gd name="T3" fmla="*/ 1073 h 1140"/>
                  <a:gd name="T4" fmla="*/ 413 w 825"/>
                  <a:gd name="T5" fmla="*/ 249 h 1140"/>
                  <a:gd name="T6" fmla="*/ 429 w 825"/>
                  <a:gd name="T7" fmla="*/ 220 h 1140"/>
                  <a:gd name="T8" fmla="*/ 463 w 825"/>
                  <a:gd name="T9" fmla="*/ 168 h 1140"/>
                  <a:gd name="T10" fmla="*/ 505 w 825"/>
                  <a:gd name="T11" fmla="*/ 122 h 1140"/>
                  <a:gd name="T12" fmla="*/ 552 w 825"/>
                  <a:gd name="T13" fmla="*/ 84 h 1140"/>
                  <a:gd name="T14" fmla="*/ 604 w 825"/>
                  <a:gd name="T15" fmla="*/ 52 h 1140"/>
                  <a:gd name="T16" fmla="*/ 660 w 825"/>
                  <a:gd name="T17" fmla="*/ 27 h 1140"/>
                  <a:gd name="T18" fmla="*/ 721 w 825"/>
                  <a:gd name="T19" fmla="*/ 10 h 1140"/>
                  <a:gd name="T20" fmla="*/ 783 w 825"/>
                  <a:gd name="T21" fmla="*/ 1 h 1140"/>
                  <a:gd name="T22" fmla="*/ 815 w 825"/>
                  <a:gd name="T23" fmla="*/ 0 h 1140"/>
                  <a:gd name="T24" fmla="*/ 825 w 825"/>
                  <a:gd name="T25" fmla="*/ 0 h 1140"/>
                  <a:gd name="T26" fmla="*/ 825 w 825"/>
                  <a:gd name="T27" fmla="*/ 151 h 1140"/>
                  <a:gd name="T28" fmla="*/ 815 w 825"/>
                  <a:gd name="T29" fmla="*/ 151 h 1140"/>
                  <a:gd name="T30" fmla="*/ 773 w 825"/>
                  <a:gd name="T31" fmla="*/ 153 h 1140"/>
                  <a:gd name="T32" fmla="*/ 694 w 825"/>
                  <a:gd name="T33" fmla="*/ 176 h 1140"/>
                  <a:gd name="T34" fmla="*/ 624 w 825"/>
                  <a:gd name="T35" fmla="*/ 219 h 1140"/>
                  <a:gd name="T36" fmla="*/ 568 w 825"/>
                  <a:gd name="T37" fmla="*/ 279 h 1140"/>
                  <a:gd name="T38" fmla="*/ 548 w 825"/>
                  <a:gd name="T39" fmla="*/ 315 h 1140"/>
                  <a:gd name="T40" fmla="*/ 133 w 825"/>
                  <a:gd name="T41" fmla="*/ 114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5" h="1140">
                    <a:moveTo>
                      <a:pt x="133" y="1140"/>
                    </a:moveTo>
                    <a:lnTo>
                      <a:pt x="0" y="1073"/>
                    </a:lnTo>
                    <a:lnTo>
                      <a:pt x="413" y="249"/>
                    </a:lnTo>
                    <a:lnTo>
                      <a:pt x="429" y="220"/>
                    </a:lnTo>
                    <a:lnTo>
                      <a:pt x="463" y="168"/>
                    </a:lnTo>
                    <a:lnTo>
                      <a:pt x="505" y="122"/>
                    </a:lnTo>
                    <a:lnTo>
                      <a:pt x="552" y="84"/>
                    </a:lnTo>
                    <a:lnTo>
                      <a:pt x="604" y="52"/>
                    </a:lnTo>
                    <a:lnTo>
                      <a:pt x="660" y="27"/>
                    </a:lnTo>
                    <a:lnTo>
                      <a:pt x="721" y="10"/>
                    </a:lnTo>
                    <a:lnTo>
                      <a:pt x="783" y="1"/>
                    </a:lnTo>
                    <a:lnTo>
                      <a:pt x="815" y="0"/>
                    </a:lnTo>
                    <a:lnTo>
                      <a:pt x="825" y="0"/>
                    </a:lnTo>
                    <a:lnTo>
                      <a:pt x="825" y="151"/>
                    </a:lnTo>
                    <a:lnTo>
                      <a:pt x="815" y="151"/>
                    </a:lnTo>
                    <a:lnTo>
                      <a:pt x="773" y="153"/>
                    </a:lnTo>
                    <a:lnTo>
                      <a:pt x="694" y="176"/>
                    </a:lnTo>
                    <a:lnTo>
                      <a:pt x="624" y="219"/>
                    </a:lnTo>
                    <a:lnTo>
                      <a:pt x="568" y="279"/>
                    </a:lnTo>
                    <a:lnTo>
                      <a:pt x="548" y="315"/>
                    </a:lnTo>
                    <a:lnTo>
                      <a:pt x="133" y="1140"/>
                    </a:lnTo>
                    <a:close/>
                  </a:path>
                </a:pathLst>
              </a:custGeom>
              <a:solidFill>
                <a:srgbClr val="50758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1941311" y="4717468"/>
                <a:ext cx="995702" cy="741950"/>
              </a:xfrm>
              <a:custGeom>
                <a:avLst/>
                <a:gdLst>
                  <a:gd name="T0" fmla="*/ 2164 w 2164"/>
                  <a:gd name="T1" fmla="*/ 1613 h 1613"/>
                  <a:gd name="T2" fmla="*/ 1781 w 2164"/>
                  <a:gd name="T3" fmla="*/ 1613 h 1613"/>
                  <a:gd name="T4" fmla="*/ 1780 w 2164"/>
                  <a:gd name="T5" fmla="*/ 1534 h 1613"/>
                  <a:gd name="T6" fmla="*/ 1764 w 2164"/>
                  <a:gd name="T7" fmla="*/ 1379 h 1613"/>
                  <a:gd name="T8" fmla="*/ 1734 w 2164"/>
                  <a:gd name="T9" fmla="*/ 1231 h 1613"/>
                  <a:gd name="T10" fmla="*/ 1689 w 2164"/>
                  <a:gd name="T11" fmla="*/ 1087 h 1613"/>
                  <a:gd name="T12" fmla="*/ 1630 w 2164"/>
                  <a:gd name="T13" fmla="*/ 950 h 1613"/>
                  <a:gd name="T14" fmla="*/ 1561 w 2164"/>
                  <a:gd name="T15" fmla="*/ 819 h 1613"/>
                  <a:gd name="T16" fmla="*/ 1477 w 2164"/>
                  <a:gd name="T17" fmla="*/ 698 h 1613"/>
                  <a:gd name="T18" fmla="*/ 1385 w 2164"/>
                  <a:gd name="T19" fmla="*/ 585 h 1613"/>
                  <a:gd name="T20" fmla="*/ 1281 w 2164"/>
                  <a:gd name="T21" fmla="*/ 479 h 1613"/>
                  <a:gd name="T22" fmla="*/ 1168 w 2164"/>
                  <a:gd name="T23" fmla="*/ 386 h 1613"/>
                  <a:gd name="T24" fmla="*/ 1047 w 2164"/>
                  <a:gd name="T25" fmla="*/ 304 h 1613"/>
                  <a:gd name="T26" fmla="*/ 917 w 2164"/>
                  <a:gd name="T27" fmla="*/ 232 h 1613"/>
                  <a:gd name="T28" fmla="*/ 780 w 2164"/>
                  <a:gd name="T29" fmla="*/ 174 h 1613"/>
                  <a:gd name="T30" fmla="*/ 638 w 2164"/>
                  <a:gd name="T31" fmla="*/ 130 h 1613"/>
                  <a:gd name="T32" fmla="*/ 488 w 2164"/>
                  <a:gd name="T33" fmla="*/ 98 h 1613"/>
                  <a:gd name="T34" fmla="*/ 336 w 2164"/>
                  <a:gd name="T35" fmla="*/ 82 h 1613"/>
                  <a:gd name="T36" fmla="*/ 256 w 2164"/>
                  <a:gd name="T37" fmla="*/ 81 h 1613"/>
                  <a:gd name="T38" fmla="*/ 192 w 2164"/>
                  <a:gd name="T39" fmla="*/ 82 h 1613"/>
                  <a:gd name="T40" fmla="*/ 62 w 2164"/>
                  <a:gd name="T41" fmla="*/ 94 h 1613"/>
                  <a:gd name="T42" fmla="*/ 0 w 2164"/>
                  <a:gd name="T43" fmla="*/ 104 h 1613"/>
                  <a:gd name="T44" fmla="*/ 66 w 2164"/>
                  <a:gd name="T45" fmla="*/ 79 h 1613"/>
                  <a:gd name="T46" fmla="*/ 202 w 2164"/>
                  <a:gd name="T47" fmla="*/ 42 h 1613"/>
                  <a:gd name="T48" fmla="*/ 343 w 2164"/>
                  <a:gd name="T49" fmla="*/ 14 h 1613"/>
                  <a:gd name="T50" fmla="*/ 488 w 2164"/>
                  <a:gd name="T51" fmla="*/ 1 h 1613"/>
                  <a:gd name="T52" fmla="*/ 562 w 2164"/>
                  <a:gd name="T53" fmla="*/ 0 h 1613"/>
                  <a:gd name="T54" fmla="*/ 644 w 2164"/>
                  <a:gd name="T55" fmla="*/ 1 h 1613"/>
                  <a:gd name="T56" fmla="*/ 806 w 2164"/>
                  <a:gd name="T57" fmla="*/ 19 h 1613"/>
                  <a:gd name="T58" fmla="*/ 962 w 2164"/>
                  <a:gd name="T59" fmla="*/ 50 h 1613"/>
                  <a:gd name="T60" fmla="*/ 1113 w 2164"/>
                  <a:gd name="T61" fmla="*/ 98 h 1613"/>
                  <a:gd name="T62" fmla="*/ 1257 w 2164"/>
                  <a:gd name="T63" fmla="*/ 160 h 1613"/>
                  <a:gd name="T64" fmla="*/ 1392 w 2164"/>
                  <a:gd name="T65" fmla="*/ 235 h 1613"/>
                  <a:gd name="T66" fmla="*/ 1520 w 2164"/>
                  <a:gd name="T67" fmla="*/ 321 h 1613"/>
                  <a:gd name="T68" fmla="*/ 1640 w 2164"/>
                  <a:gd name="T69" fmla="*/ 420 h 1613"/>
                  <a:gd name="T70" fmla="*/ 1748 w 2164"/>
                  <a:gd name="T71" fmla="*/ 530 h 1613"/>
                  <a:gd name="T72" fmla="*/ 1846 w 2164"/>
                  <a:gd name="T73" fmla="*/ 649 h 1613"/>
                  <a:gd name="T74" fmla="*/ 1932 w 2164"/>
                  <a:gd name="T75" fmla="*/ 779 h 1613"/>
                  <a:gd name="T76" fmla="*/ 2007 w 2164"/>
                  <a:gd name="T77" fmla="*/ 916 h 1613"/>
                  <a:gd name="T78" fmla="*/ 2068 w 2164"/>
                  <a:gd name="T79" fmla="*/ 1060 h 1613"/>
                  <a:gd name="T80" fmla="*/ 2114 w 2164"/>
                  <a:gd name="T81" fmla="*/ 1211 h 1613"/>
                  <a:gd name="T82" fmla="*/ 2147 w 2164"/>
                  <a:gd name="T83" fmla="*/ 1368 h 1613"/>
                  <a:gd name="T84" fmla="*/ 2163 w 2164"/>
                  <a:gd name="T85" fmla="*/ 1529 h 1613"/>
                  <a:gd name="T86" fmla="*/ 2164 w 2164"/>
                  <a:gd name="T87" fmla="*/ 161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4" h="1613">
                    <a:moveTo>
                      <a:pt x="2164" y="1613"/>
                    </a:moveTo>
                    <a:lnTo>
                      <a:pt x="1781" y="1613"/>
                    </a:lnTo>
                    <a:lnTo>
                      <a:pt x="1780" y="1534"/>
                    </a:lnTo>
                    <a:lnTo>
                      <a:pt x="1764" y="1379"/>
                    </a:lnTo>
                    <a:lnTo>
                      <a:pt x="1734" y="1231"/>
                    </a:lnTo>
                    <a:lnTo>
                      <a:pt x="1689" y="1087"/>
                    </a:lnTo>
                    <a:lnTo>
                      <a:pt x="1630" y="950"/>
                    </a:lnTo>
                    <a:lnTo>
                      <a:pt x="1561" y="819"/>
                    </a:lnTo>
                    <a:lnTo>
                      <a:pt x="1477" y="698"/>
                    </a:lnTo>
                    <a:lnTo>
                      <a:pt x="1385" y="585"/>
                    </a:lnTo>
                    <a:lnTo>
                      <a:pt x="1281" y="479"/>
                    </a:lnTo>
                    <a:lnTo>
                      <a:pt x="1168" y="386"/>
                    </a:lnTo>
                    <a:lnTo>
                      <a:pt x="1047" y="304"/>
                    </a:lnTo>
                    <a:lnTo>
                      <a:pt x="917" y="232"/>
                    </a:lnTo>
                    <a:lnTo>
                      <a:pt x="780" y="174"/>
                    </a:lnTo>
                    <a:lnTo>
                      <a:pt x="638" y="130"/>
                    </a:lnTo>
                    <a:lnTo>
                      <a:pt x="488" y="98"/>
                    </a:lnTo>
                    <a:lnTo>
                      <a:pt x="336" y="82"/>
                    </a:lnTo>
                    <a:lnTo>
                      <a:pt x="256" y="81"/>
                    </a:lnTo>
                    <a:lnTo>
                      <a:pt x="192" y="82"/>
                    </a:lnTo>
                    <a:lnTo>
                      <a:pt x="62" y="94"/>
                    </a:lnTo>
                    <a:lnTo>
                      <a:pt x="0" y="104"/>
                    </a:lnTo>
                    <a:lnTo>
                      <a:pt x="66" y="79"/>
                    </a:lnTo>
                    <a:lnTo>
                      <a:pt x="202" y="42"/>
                    </a:lnTo>
                    <a:lnTo>
                      <a:pt x="343" y="14"/>
                    </a:lnTo>
                    <a:lnTo>
                      <a:pt x="488" y="1"/>
                    </a:lnTo>
                    <a:lnTo>
                      <a:pt x="562" y="0"/>
                    </a:lnTo>
                    <a:lnTo>
                      <a:pt x="644" y="1"/>
                    </a:lnTo>
                    <a:lnTo>
                      <a:pt x="806" y="19"/>
                    </a:lnTo>
                    <a:lnTo>
                      <a:pt x="962" y="50"/>
                    </a:lnTo>
                    <a:lnTo>
                      <a:pt x="1113" y="98"/>
                    </a:lnTo>
                    <a:lnTo>
                      <a:pt x="1257" y="160"/>
                    </a:lnTo>
                    <a:lnTo>
                      <a:pt x="1392" y="235"/>
                    </a:lnTo>
                    <a:lnTo>
                      <a:pt x="1520" y="321"/>
                    </a:lnTo>
                    <a:lnTo>
                      <a:pt x="1640" y="420"/>
                    </a:lnTo>
                    <a:lnTo>
                      <a:pt x="1748" y="530"/>
                    </a:lnTo>
                    <a:lnTo>
                      <a:pt x="1846" y="649"/>
                    </a:lnTo>
                    <a:lnTo>
                      <a:pt x="1932" y="779"/>
                    </a:lnTo>
                    <a:lnTo>
                      <a:pt x="2007" y="916"/>
                    </a:lnTo>
                    <a:lnTo>
                      <a:pt x="2068" y="1060"/>
                    </a:lnTo>
                    <a:lnTo>
                      <a:pt x="2114" y="1211"/>
                    </a:lnTo>
                    <a:lnTo>
                      <a:pt x="2147" y="1368"/>
                    </a:lnTo>
                    <a:lnTo>
                      <a:pt x="2163" y="1529"/>
                    </a:lnTo>
                    <a:lnTo>
                      <a:pt x="2164" y="1613"/>
                    </a:ln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4962306" y="4717468"/>
                <a:ext cx="995702" cy="741950"/>
              </a:xfrm>
              <a:custGeom>
                <a:avLst/>
                <a:gdLst>
                  <a:gd name="T0" fmla="*/ 2165 w 2165"/>
                  <a:gd name="T1" fmla="*/ 1613 h 1613"/>
                  <a:gd name="T2" fmla="*/ 1782 w 2165"/>
                  <a:gd name="T3" fmla="*/ 1613 h 1613"/>
                  <a:gd name="T4" fmla="*/ 1781 w 2165"/>
                  <a:gd name="T5" fmla="*/ 1534 h 1613"/>
                  <a:gd name="T6" fmla="*/ 1765 w 2165"/>
                  <a:gd name="T7" fmla="*/ 1379 h 1613"/>
                  <a:gd name="T8" fmla="*/ 1734 w 2165"/>
                  <a:gd name="T9" fmla="*/ 1231 h 1613"/>
                  <a:gd name="T10" fmla="*/ 1689 w 2165"/>
                  <a:gd name="T11" fmla="*/ 1087 h 1613"/>
                  <a:gd name="T12" fmla="*/ 1631 w 2165"/>
                  <a:gd name="T13" fmla="*/ 950 h 1613"/>
                  <a:gd name="T14" fmla="*/ 1561 w 2165"/>
                  <a:gd name="T15" fmla="*/ 819 h 1613"/>
                  <a:gd name="T16" fmla="*/ 1479 w 2165"/>
                  <a:gd name="T17" fmla="*/ 698 h 1613"/>
                  <a:gd name="T18" fmla="*/ 1385 w 2165"/>
                  <a:gd name="T19" fmla="*/ 585 h 1613"/>
                  <a:gd name="T20" fmla="*/ 1283 w 2165"/>
                  <a:gd name="T21" fmla="*/ 479 h 1613"/>
                  <a:gd name="T22" fmla="*/ 1169 w 2165"/>
                  <a:gd name="T23" fmla="*/ 386 h 1613"/>
                  <a:gd name="T24" fmla="*/ 1048 w 2165"/>
                  <a:gd name="T25" fmla="*/ 304 h 1613"/>
                  <a:gd name="T26" fmla="*/ 919 w 2165"/>
                  <a:gd name="T27" fmla="*/ 232 h 1613"/>
                  <a:gd name="T28" fmla="*/ 782 w 2165"/>
                  <a:gd name="T29" fmla="*/ 174 h 1613"/>
                  <a:gd name="T30" fmla="*/ 638 w 2165"/>
                  <a:gd name="T31" fmla="*/ 130 h 1613"/>
                  <a:gd name="T32" fmla="*/ 490 w 2165"/>
                  <a:gd name="T33" fmla="*/ 98 h 1613"/>
                  <a:gd name="T34" fmla="*/ 335 w 2165"/>
                  <a:gd name="T35" fmla="*/ 82 h 1613"/>
                  <a:gd name="T36" fmla="*/ 258 w 2165"/>
                  <a:gd name="T37" fmla="*/ 81 h 1613"/>
                  <a:gd name="T38" fmla="*/ 191 w 2165"/>
                  <a:gd name="T39" fmla="*/ 82 h 1613"/>
                  <a:gd name="T40" fmla="*/ 63 w 2165"/>
                  <a:gd name="T41" fmla="*/ 94 h 1613"/>
                  <a:gd name="T42" fmla="*/ 0 w 2165"/>
                  <a:gd name="T43" fmla="*/ 104 h 1613"/>
                  <a:gd name="T44" fmla="*/ 66 w 2165"/>
                  <a:gd name="T45" fmla="*/ 79 h 1613"/>
                  <a:gd name="T46" fmla="*/ 203 w 2165"/>
                  <a:gd name="T47" fmla="*/ 42 h 1613"/>
                  <a:gd name="T48" fmla="*/ 344 w 2165"/>
                  <a:gd name="T49" fmla="*/ 14 h 1613"/>
                  <a:gd name="T50" fmla="*/ 488 w 2165"/>
                  <a:gd name="T51" fmla="*/ 1 h 1613"/>
                  <a:gd name="T52" fmla="*/ 563 w 2165"/>
                  <a:gd name="T53" fmla="*/ 0 h 1613"/>
                  <a:gd name="T54" fmla="*/ 645 w 2165"/>
                  <a:gd name="T55" fmla="*/ 1 h 1613"/>
                  <a:gd name="T56" fmla="*/ 806 w 2165"/>
                  <a:gd name="T57" fmla="*/ 19 h 1613"/>
                  <a:gd name="T58" fmla="*/ 963 w 2165"/>
                  <a:gd name="T59" fmla="*/ 50 h 1613"/>
                  <a:gd name="T60" fmla="*/ 1113 w 2165"/>
                  <a:gd name="T61" fmla="*/ 98 h 1613"/>
                  <a:gd name="T62" fmla="*/ 1257 w 2165"/>
                  <a:gd name="T63" fmla="*/ 160 h 1613"/>
                  <a:gd name="T64" fmla="*/ 1394 w 2165"/>
                  <a:gd name="T65" fmla="*/ 235 h 1613"/>
                  <a:gd name="T66" fmla="*/ 1522 w 2165"/>
                  <a:gd name="T67" fmla="*/ 321 h 1613"/>
                  <a:gd name="T68" fmla="*/ 1640 w 2165"/>
                  <a:gd name="T69" fmla="*/ 420 h 1613"/>
                  <a:gd name="T70" fmla="*/ 1749 w 2165"/>
                  <a:gd name="T71" fmla="*/ 530 h 1613"/>
                  <a:gd name="T72" fmla="*/ 1847 w 2165"/>
                  <a:gd name="T73" fmla="*/ 649 h 1613"/>
                  <a:gd name="T74" fmla="*/ 1934 w 2165"/>
                  <a:gd name="T75" fmla="*/ 779 h 1613"/>
                  <a:gd name="T76" fmla="*/ 2007 w 2165"/>
                  <a:gd name="T77" fmla="*/ 916 h 1613"/>
                  <a:gd name="T78" fmla="*/ 2068 w 2165"/>
                  <a:gd name="T79" fmla="*/ 1060 h 1613"/>
                  <a:gd name="T80" fmla="*/ 2115 w 2165"/>
                  <a:gd name="T81" fmla="*/ 1211 h 1613"/>
                  <a:gd name="T82" fmla="*/ 2147 w 2165"/>
                  <a:gd name="T83" fmla="*/ 1368 h 1613"/>
                  <a:gd name="T84" fmla="*/ 2164 w 2165"/>
                  <a:gd name="T85" fmla="*/ 1529 h 1613"/>
                  <a:gd name="T86" fmla="*/ 2165 w 2165"/>
                  <a:gd name="T87" fmla="*/ 1613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65" h="1613">
                    <a:moveTo>
                      <a:pt x="2165" y="1613"/>
                    </a:moveTo>
                    <a:lnTo>
                      <a:pt x="1782" y="1613"/>
                    </a:lnTo>
                    <a:lnTo>
                      <a:pt x="1781" y="1534"/>
                    </a:lnTo>
                    <a:lnTo>
                      <a:pt x="1765" y="1379"/>
                    </a:lnTo>
                    <a:lnTo>
                      <a:pt x="1734" y="1231"/>
                    </a:lnTo>
                    <a:lnTo>
                      <a:pt x="1689" y="1087"/>
                    </a:lnTo>
                    <a:lnTo>
                      <a:pt x="1631" y="950"/>
                    </a:lnTo>
                    <a:lnTo>
                      <a:pt x="1561" y="819"/>
                    </a:lnTo>
                    <a:lnTo>
                      <a:pt x="1479" y="698"/>
                    </a:lnTo>
                    <a:lnTo>
                      <a:pt x="1385" y="585"/>
                    </a:lnTo>
                    <a:lnTo>
                      <a:pt x="1283" y="479"/>
                    </a:lnTo>
                    <a:lnTo>
                      <a:pt x="1169" y="386"/>
                    </a:lnTo>
                    <a:lnTo>
                      <a:pt x="1048" y="304"/>
                    </a:lnTo>
                    <a:lnTo>
                      <a:pt x="919" y="232"/>
                    </a:lnTo>
                    <a:lnTo>
                      <a:pt x="782" y="174"/>
                    </a:lnTo>
                    <a:lnTo>
                      <a:pt x="638" y="130"/>
                    </a:lnTo>
                    <a:lnTo>
                      <a:pt x="490" y="98"/>
                    </a:lnTo>
                    <a:lnTo>
                      <a:pt x="335" y="82"/>
                    </a:lnTo>
                    <a:lnTo>
                      <a:pt x="258" y="81"/>
                    </a:lnTo>
                    <a:lnTo>
                      <a:pt x="191" y="82"/>
                    </a:lnTo>
                    <a:lnTo>
                      <a:pt x="63" y="94"/>
                    </a:lnTo>
                    <a:lnTo>
                      <a:pt x="0" y="104"/>
                    </a:lnTo>
                    <a:lnTo>
                      <a:pt x="66" y="79"/>
                    </a:lnTo>
                    <a:lnTo>
                      <a:pt x="203" y="42"/>
                    </a:lnTo>
                    <a:lnTo>
                      <a:pt x="344" y="14"/>
                    </a:lnTo>
                    <a:lnTo>
                      <a:pt x="488" y="1"/>
                    </a:lnTo>
                    <a:lnTo>
                      <a:pt x="563" y="0"/>
                    </a:lnTo>
                    <a:lnTo>
                      <a:pt x="645" y="1"/>
                    </a:lnTo>
                    <a:lnTo>
                      <a:pt x="806" y="19"/>
                    </a:lnTo>
                    <a:lnTo>
                      <a:pt x="963" y="50"/>
                    </a:lnTo>
                    <a:lnTo>
                      <a:pt x="1113" y="98"/>
                    </a:lnTo>
                    <a:lnTo>
                      <a:pt x="1257" y="160"/>
                    </a:lnTo>
                    <a:lnTo>
                      <a:pt x="1394" y="235"/>
                    </a:lnTo>
                    <a:lnTo>
                      <a:pt x="1522" y="321"/>
                    </a:lnTo>
                    <a:lnTo>
                      <a:pt x="1640" y="420"/>
                    </a:lnTo>
                    <a:lnTo>
                      <a:pt x="1749" y="530"/>
                    </a:lnTo>
                    <a:lnTo>
                      <a:pt x="1847" y="649"/>
                    </a:lnTo>
                    <a:lnTo>
                      <a:pt x="1934" y="779"/>
                    </a:lnTo>
                    <a:lnTo>
                      <a:pt x="2007" y="916"/>
                    </a:lnTo>
                    <a:lnTo>
                      <a:pt x="2068" y="1060"/>
                    </a:lnTo>
                    <a:lnTo>
                      <a:pt x="2115" y="1211"/>
                    </a:lnTo>
                    <a:lnTo>
                      <a:pt x="2147" y="1368"/>
                    </a:lnTo>
                    <a:lnTo>
                      <a:pt x="2164" y="1529"/>
                    </a:lnTo>
                    <a:lnTo>
                      <a:pt x="2165" y="1613"/>
                    </a:ln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4611209" y="4927090"/>
                <a:ext cx="1064656" cy="1064656"/>
              </a:xfrm>
              <a:custGeom>
                <a:avLst/>
                <a:gdLst>
                  <a:gd name="T0" fmla="*/ 2316 w 2318"/>
                  <a:gd name="T1" fmla="*/ 1219 h 2317"/>
                  <a:gd name="T2" fmla="*/ 2282 w 2318"/>
                  <a:gd name="T3" fmla="*/ 1449 h 2317"/>
                  <a:gd name="T4" fmla="*/ 2204 w 2318"/>
                  <a:gd name="T5" fmla="*/ 1661 h 2317"/>
                  <a:gd name="T6" fmla="*/ 2087 w 2318"/>
                  <a:gd name="T7" fmla="*/ 1852 h 2317"/>
                  <a:gd name="T8" fmla="*/ 1939 w 2318"/>
                  <a:gd name="T9" fmla="*/ 2016 h 2317"/>
                  <a:gd name="T10" fmla="*/ 1761 w 2318"/>
                  <a:gd name="T11" fmla="*/ 2150 h 2317"/>
                  <a:gd name="T12" fmla="*/ 1558 w 2318"/>
                  <a:gd name="T13" fmla="*/ 2247 h 2317"/>
                  <a:gd name="T14" fmla="*/ 1336 w 2318"/>
                  <a:gd name="T15" fmla="*/ 2304 h 2317"/>
                  <a:gd name="T16" fmla="*/ 1159 w 2318"/>
                  <a:gd name="T17" fmla="*/ 2317 h 2317"/>
                  <a:gd name="T18" fmla="*/ 982 w 2318"/>
                  <a:gd name="T19" fmla="*/ 2304 h 2317"/>
                  <a:gd name="T20" fmla="*/ 760 w 2318"/>
                  <a:gd name="T21" fmla="*/ 2247 h 2317"/>
                  <a:gd name="T22" fmla="*/ 557 w 2318"/>
                  <a:gd name="T23" fmla="*/ 2150 h 2317"/>
                  <a:gd name="T24" fmla="*/ 380 w 2318"/>
                  <a:gd name="T25" fmla="*/ 2016 h 2317"/>
                  <a:gd name="T26" fmla="*/ 230 w 2318"/>
                  <a:gd name="T27" fmla="*/ 1852 h 2317"/>
                  <a:gd name="T28" fmla="*/ 113 w 2318"/>
                  <a:gd name="T29" fmla="*/ 1661 h 2317"/>
                  <a:gd name="T30" fmla="*/ 36 w 2318"/>
                  <a:gd name="T31" fmla="*/ 1449 h 2317"/>
                  <a:gd name="T32" fmla="*/ 1 w 2318"/>
                  <a:gd name="T33" fmla="*/ 1219 h 2317"/>
                  <a:gd name="T34" fmla="*/ 1 w 2318"/>
                  <a:gd name="T35" fmla="*/ 1099 h 2317"/>
                  <a:gd name="T36" fmla="*/ 36 w 2318"/>
                  <a:gd name="T37" fmla="*/ 869 h 2317"/>
                  <a:gd name="T38" fmla="*/ 113 w 2318"/>
                  <a:gd name="T39" fmla="*/ 656 h 2317"/>
                  <a:gd name="T40" fmla="*/ 230 w 2318"/>
                  <a:gd name="T41" fmla="*/ 466 h 2317"/>
                  <a:gd name="T42" fmla="*/ 380 w 2318"/>
                  <a:gd name="T43" fmla="*/ 300 h 2317"/>
                  <a:gd name="T44" fmla="*/ 557 w 2318"/>
                  <a:gd name="T45" fmla="*/ 167 h 2317"/>
                  <a:gd name="T46" fmla="*/ 760 w 2318"/>
                  <a:gd name="T47" fmla="*/ 70 h 2317"/>
                  <a:gd name="T48" fmla="*/ 982 w 2318"/>
                  <a:gd name="T49" fmla="*/ 13 h 2317"/>
                  <a:gd name="T50" fmla="*/ 1159 w 2318"/>
                  <a:gd name="T51" fmla="*/ 0 h 2317"/>
                  <a:gd name="T52" fmla="*/ 1336 w 2318"/>
                  <a:gd name="T53" fmla="*/ 13 h 2317"/>
                  <a:gd name="T54" fmla="*/ 1558 w 2318"/>
                  <a:gd name="T55" fmla="*/ 70 h 2317"/>
                  <a:gd name="T56" fmla="*/ 1761 w 2318"/>
                  <a:gd name="T57" fmla="*/ 167 h 2317"/>
                  <a:gd name="T58" fmla="*/ 1939 w 2318"/>
                  <a:gd name="T59" fmla="*/ 300 h 2317"/>
                  <a:gd name="T60" fmla="*/ 2087 w 2318"/>
                  <a:gd name="T61" fmla="*/ 466 h 2317"/>
                  <a:gd name="T62" fmla="*/ 2204 w 2318"/>
                  <a:gd name="T63" fmla="*/ 656 h 2317"/>
                  <a:gd name="T64" fmla="*/ 2282 w 2318"/>
                  <a:gd name="T65" fmla="*/ 869 h 2317"/>
                  <a:gd name="T66" fmla="*/ 2316 w 2318"/>
                  <a:gd name="T67" fmla="*/ 1099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8" h="2317">
                    <a:moveTo>
                      <a:pt x="2318" y="1158"/>
                    </a:moveTo>
                    <a:lnTo>
                      <a:pt x="2316" y="1219"/>
                    </a:lnTo>
                    <a:lnTo>
                      <a:pt x="2305" y="1335"/>
                    </a:lnTo>
                    <a:lnTo>
                      <a:pt x="2282" y="1449"/>
                    </a:lnTo>
                    <a:lnTo>
                      <a:pt x="2249" y="1557"/>
                    </a:lnTo>
                    <a:lnTo>
                      <a:pt x="2204" y="1661"/>
                    </a:lnTo>
                    <a:lnTo>
                      <a:pt x="2151" y="1760"/>
                    </a:lnTo>
                    <a:lnTo>
                      <a:pt x="2087" y="1852"/>
                    </a:lnTo>
                    <a:lnTo>
                      <a:pt x="2017" y="1937"/>
                    </a:lnTo>
                    <a:lnTo>
                      <a:pt x="1939" y="2016"/>
                    </a:lnTo>
                    <a:lnTo>
                      <a:pt x="1853" y="2087"/>
                    </a:lnTo>
                    <a:lnTo>
                      <a:pt x="1761" y="2150"/>
                    </a:lnTo>
                    <a:lnTo>
                      <a:pt x="1661" y="2204"/>
                    </a:lnTo>
                    <a:lnTo>
                      <a:pt x="1558" y="2247"/>
                    </a:lnTo>
                    <a:lnTo>
                      <a:pt x="1448" y="2281"/>
                    </a:lnTo>
                    <a:lnTo>
                      <a:pt x="1336" y="2304"/>
                    </a:lnTo>
                    <a:lnTo>
                      <a:pt x="1218" y="2316"/>
                    </a:lnTo>
                    <a:lnTo>
                      <a:pt x="1159" y="2317"/>
                    </a:lnTo>
                    <a:lnTo>
                      <a:pt x="1098" y="2316"/>
                    </a:lnTo>
                    <a:lnTo>
                      <a:pt x="982" y="2304"/>
                    </a:lnTo>
                    <a:lnTo>
                      <a:pt x="869" y="2281"/>
                    </a:lnTo>
                    <a:lnTo>
                      <a:pt x="760" y="2247"/>
                    </a:lnTo>
                    <a:lnTo>
                      <a:pt x="656" y="2204"/>
                    </a:lnTo>
                    <a:lnTo>
                      <a:pt x="557" y="2150"/>
                    </a:lnTo>
                    <a:lnTo>
                      <a:pt x="465" y="2087"/>
                    </a:lnTo>
                    <a:lnTo>
                      <a:pt x="380" y="2016"/>
                    </a:lnTo>
                    <a:lnTo>
                      <a:pt x="301" y="1937"/>
                    </a:lnTo>
                    <a:lnTo>
                      <a:pt x="230" y="1852"/>
                    </a:lnTo>
                    <a:lnTo>
                      <a:pt x="167" y="1760"/>
                    </a:lnTo>
                    <a:lnTo>
                      <a:pt x="113" y="1661"/>
                    </a:lnTo>
                    <a:lnTo>
                      <a:pt x="70" y="1557"/>
                    </a:lnTo>
                    <a:lnTo>
                      <a:pt x="36" y="1449"/>
                    </a:lnTo>
                    <a:lnTo>
                      <a:pt x="13" y="1335"/>
                    </a:lnTo>
                    <a:lnTo>
                      <a:pt x="1" y="1219"/>
                    </a:lnTo>
                    <a:lnTo>
                      <a:pt x="0" y="1158"/>
                    </a:lnTo>
                    <a:lnTo>
                      <a:pt x="1" y="1099"/>
                    </a:lnTo>
                    <a:lnTo>
                      <a:pt x="13" y="983"/>
                    </a:lnTo>
                    <a:lnTo>
                      <a:pt x="36" y="869"/>
                    </a:lnTo>
                    <a:lnTo>
                      <a:pt x="70" y="759"/>
                    </a:lnTo>
                    <a:lnTo>
                      <a:pt x="113" y="656"/>
                    </a:lnTo>
                    <a:lnTo>
                      <a:pt x="167" y="558"/>
                    </a:lnTo>
                    <a:lnTo>
                      <a:pt x="230" y="466"/>
                    </a:lnTo>
                    <a:lnTo>
                      <a:pt x="301" y="379"/>
                    </a:lnTo>
                    <a:lnTo>
                      <a:pt x="380" y="300"/>
                    </a:lnTo>
                    <a:lnTo>
                      <a:pt x="465" y="229"/>
                    </a:lnTo>
                    <a:lnTo>
                      <a:pt x="557" y="167"/>
                    </a:lnTo>
                    <a:lnTo>
                      <a:pt x="656" y="114"/>
                    </a:lnTo>
                    <a:lnTo>
                      <a:pt x="760" y="70"/>
                    </a:lnTo>
                    <a:lnTo>
                      <a:pt x="869" y="36"/>
                    </a:lnTo>
                    <a:lnTo>
                      <a:pt x="982" y="13"/>
                    </a:lnTo>
                    <a:lnTo>
                      <a:pt x="1098" y="2"/>
                    </a:lnTo>
                    <a:lnTo>
                      <a:pt x="1159" y="0"/>
                    </a:lnTo>
                    <a:lnTo>
                      <a:pt x="1218" y="2"/>
                    </a:lnTo>
                    <a:lnTo>
                      <a:pt x="1336" y="13"/>
                    </a:lnTo>
                    <a:lnTo>
                      <a:pt x="1448" y="36"/>
                    </a:lnTo>
                    <a:lnTo>
                      <a:pt x="1558" y="70"/>
                    </a:lnTo>
                    <a:lnTo>
                      <a:pt x="1661" y="114"/>
                    </a:lnTo>
                    <a:lnTo>
                      <a:pt x="1761" y="167"/>
                    </a:lnTo>
                    <a:lnTo>
                      <a:pt x="1853" y="229"/>
                    </a:lnTo>
                    <a:lnTo>
                      <a:pt x="1939" y="300"/>
                    </a:lnTo>
                    <a:lnTo>
                      <a:pt x="2017" y="379"/>
                    </a:lnTo>
                    <a:lnTo>
                      <a:pt x="2087" y="466"/>
                    </a:lnTo>
                    <a:lnTo>
                      <a:pt x="2151" y="558"/>
                    </a:lnTo>
                    <a:lnTo>
                      <a:pt x="2204" y="656"/>
                    </a:lnTo>
                    <a:lnTo>
                      <a:pt x="2249" y="759"/>
                    </a:lnTo>
                    <a:lnTo>
                      <a:pt x="2282" y="869"/>
                    </a:lnTo>
                    <a:lnTo>
                      <a:pt x="2305" y="983"/>
                    </a:lnTo>
                    <a:lnTo>
                      <a:pt x="2316" y="1099"/>
                    </a:lnTo>
                    <a:lnTo>
                      <a:pt x="2318" y="1158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5"/>
              <p:cNvSpPr>
                <a:spLocks/>
              </p:cNvSpPr>
              <p:nvPr/>
            </p:nvSpPr>
            <p:spPr bwMode="auto">
              <a:xfrm>
                <a:off x="4896681" y="5213940"/>
                <a:ext cx="492335" cy="492335"/>
              </a:xfrm>
              <a:custGeom>
                <a:avLst/>
                <a:gdLst>
                  <a:gd name="T0" fmla="*/ 536 w 1071"/>
                  <a:gd name="T1" fmla="*/ 0 h 1072"/>
                  <a:gd name="T2" fmla="*/ 590 w 1071"/>
                  <a:gd name="T3" fmla="*/ 2 h 1072"/>
                  <a:gd name="T4" fmla="*/ 696 w 1071"/>
                  <a:gd name="T5" fmla="*/ 24 h 1072"/>
                  <a:gd name="T6" fmla="*/ 792 w 1071"/>
                  <a:gd name="T7" fmla="*/ 64 h 1072"/>
                  <a:gd name="T8" fmla="*/ 877 w 1071"/>
                  <a:gd name="T9" fmla="*/ 122 h 1072"/>
                  <a:gd name="T10" fmla="*/ 950 w 1071"/>
                  <a:gd name="T11" fmla="*/ 194 h 1072"/>
                  <a:gd name="T12" fmla="*/ 1008 w 1071"/>
                  <a:gd name="T13" fmla="*/ 280 h 1072"/>
                  <a:gd name="T14" fmla="*/ 1048 w 1071"/>
                  <a:gd name="T15" fmla="*/ 377 h 1072"/>
                  <a:gd name="T16" fmla="*/ 1070 w 1071"/>
                  <a:gd name="T17" fmla="*/ 480 h 1072"/>
                  <a:gd name="T18" fmla="*/ 1071 w 1071"/>
                  <a:gd name="T19" fmla="*/ 535 h 1072"/>
                  <a:gd name="T20" fmla="*/ 1070 w 1071"/>
                  <a:gd name="T21" fmla="*/ 591 h 1072"/>
                  <a:gd name="T22" fmla="*/ 1048 w 1071"/>
                  <a:gd name="T23" fmla="*/ 695 h 1072"/>
                  <a:gd name="T24" fmla="*/ 1008 w 1071"/>
                  <a:gd name="T25" fmla="*/ 792 h 1072"/>
                  <a:gd name="T26" fmla="*/ 950 w 1071"/>
                  <a:gd name="T27" fmla="*/ 877 h 1072"/>
                  <a:gd name="T28" fmla="*/ 877 w 1071"/>
                  <a:gd name="T29" fmla="*/ 950 h 1072"/>
                  <a:gd name="T30" fmla="*/ 792 w 1071"/>
                  <a:gd name="T31" fmla="*/ 1008 h 1072"/>
                  <a:gd name="T32" fmla="*/ 696 w 1071"/>
                  <a:gd name="T33" fmla="*/ 1048 h 1072"/>
                  <a:gd name="T34" fmla="*/ 590 w 1071"/>
                  <a:gd name="T35" fmla="*/ 1069 h 1072"/>
                  <a:gd name="T36" fmla="*/ 536 w 1071"/>
                  <a:gd name="T37" fmla="*/ 1072 h 1072"/>
                  <a:gd name="T38" fmla="*/ 481 w 1071"/>
                  <a:gd name="T39" fmla="*/ 1069 h 1072"/>
                  <a:gd name="T40" fmla="*/ 376 w 1071"/>
                  <a:gd name="T41" fmla="*/ 1048 h 1072"/>
                  <a:gd name="T42" fmla="*/ 279 w 1071"/>
                  <a:gd name="T43" fmla="*/ 1008 h 1072"/>
                  <a:gd name="T44" fmla="*/ 194 w 1071"/>
                  <a:gd name="T45" fmla="*/ 950 h 1072"/>
                  <a:gd name="T46" fmla="*/ 123 w 1071"/>
                  <a:gd name="T47" fmla="*/ 877 h 1072"/>
                  <a:gd name="T48" fmla="*/ 63 w 1071"/>
                  <a:gd name="T49" fmla="*/ 792 h 1072"/>
                  <a:gd name="T50" fmla="*/ 23 w 1071"/>
                  <a:gd name="T51" fmla="*/ 695 h 1072"/>
                  <a:gd name="T52" fmla="*/ 2 w 1071"/>
                  <a:gd name="T53" fmla="*/ 591 h 1072"/>
                  <a:gd name="T54" fmla="*/ 0 w 1071"/>
                  <a:gd name="T55" fmla="*/ 535 h 1072"/>
                  <a:gd name="T56" fmla="*/ 2 w 1071"/>
                  <a:gd name="T57" fmla="*/ 480 h 1072"/>
                  <a:gd name="T58" fmla="*/ 23 w 1071"/>
                  <a:gd name="T59" fmla="*/ 377 h 1072"/>
                  <a:gd name="T60" fmla="*/ 63 w 1071"/>
                  <a:gd name="T61" fmla="*/ 280 h 1072"/>
                  <a:gd name="T62" fmla="*/ 123 w 1071"/>
                  <a:gd name="T63" fmla="*/ 194 h 1072"/>
                  <a:gd name="T64" fmla="*/ 194 w 1071"/>
                  <a:gd name="T65" fmla="*/ 122 h 1072"/>
                  <a:gd name="T66" fmla="*/ 279 w 1071"/>
                  <a:gd name="T67" fmla="*/ 64 h 1072"/>
                  <a:gd name="T68" fmla="*/ 376 w 1071"/>
                  <a:gd name="T69" fmla="*/ 24 h 1072"/>
                  <a:gd name="T70" fmla="*/ 481 w 1071"/>
                  <a:gd name="T71" fmla="*/ 2 h 1072"/>
                  <a:gd name="T72" fmla="*/ 536 w 1071"/>
                  <a:gd name="T7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1" h="1072">
                    <a:moveTo>
                      <a:pt x="536" y="0"/>
                    </a:moveTo>
                    <a:lnTo>
                      <a:pt x="590" y="2"/>
                    </a:lnTo>
                    <a:lnTo>
                      <a:pt x="696" y="24"/>
                    </a:lnTo>
                    <a:lnTo>
                      <a:pt x="792" y="64"/>
                    </a:lnTo>
                    <a:lnTo>
                      <a:pt x="877" y="122"/>
                    </a:lnTo>
                    <a:lnTo>
                      <a:pt x="950" y="194"/>
                    </a:lnTo>
                    <a:lnTo>
                      <a:pt x="1008" y="280"/>
                    </a:lnTo>
                    <a:lnTo>
                      <a:pt x="1048" y="377"/>
                    </a:lnTo>
                    <a:lnTo>
                      <a:pt x="1070" y="480"/>
                    </a:lnTo>
                    <a:lnTo>
                      <a:pt x="1071" y="535"/>
                    </a:lnTo>
                    <a:lnTo>
                      <a:pt x="1070" y="591"/>
                    </a:lnTo>
                    <a:lnTo>
                      <a:pt x="1048" y="695"/>
                    </a:lnTo>
                    <a:lnTo>
                      <a:pt x="1008" y="792"/>
                    </a:lnTo>
                    <a:lnTo>
                      <a:pt x="950" y="877"/>
                    </a:lnTo>
                    <a:lnTo>
                      <a:pt x="877" y="950"/>
                    </a:lnTo>
                    <a:lnTo>
                      <a:pt x="792" y="1008"/>
                    </a:lnTo>
                    <a:lnTo>
                      <a:pt x="696" y="1048"/>
                    </a:lnTo>
                    <a:lnTo>
                      <a:pt x="590" y="1069"/>
                    </a:lnTo>
                    <a:lnTo>
                      <a:pt x="536" y="1072"/>
                    </a:lnTo>
                    <a:lnTo>
                      <a:pt x="481" y="1069"/>
                    </a:lnTo>
                    <a:lnTo>
                      <a:pt x="376" y="1048"/>
                    </a:lnTo>
                    <a:lnTo>
                      <a:pt x="279" y="1008"/>
                    </a:lnTo>
                    <a:lnTo>
                      <a:pt x="194" y="950"/>
                    </a:lnTo>
                    <a:lnTo>
                      <a:pt x="123" y="877"/>
                    </a:lnTo>
                    <a:lnTo>
                      <a:pt x="63" y="792"/>
                    </a:lnTo>
                    <a:lnTo>
                      <a:pt x="23" y="695"/>
                    </a:lnTo>
                    <a:lnTo>
                      <a:pt x="2" y="591"/>
                    </a:lnTo>
                    <a:lnTo>
                      <a:pt x="0" y="535"/>
                    </a:lnTo>
                    <a:lnTo>
                      <a:pt x="2" y="480"/>
                    </a:lnTo>
                    <a:lnTo>
                      <a:pt x="23" y="377"/>
                    </a:lnTo>
                    <a:lnTo>
                      <a:pt x="63" y="280"/>
                    </a:lnTo>
                    <a:lnTo>
                      <a:pt x="123" y="194"/>
                    </a:lnTo>
                    <a:lnTo>
                      <a:pt x="194" y="122"/>
                    </a:lnTo>
                    <a:lnTo>
                      <a:pt x="279" y="64"/>
                    </a:lnTo>
                    <a:lnTo>
                      <a:pt x="376" y="24"/>
                    </a:lnTo>
                    <a:lnTo>
                      <a:pt x="481" y="2"/>
                    </a:lnTo>
                    <a:lnTo>
                      <a:pt x="536" y="0"/>
                    </a:lnTo>
                    <a:close/>
                  </a:path>
                </a:pathLst>
              </a:custGeom>
              <a:solidFill>
                <a:srgbClr val="E1E9E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2614306" y="2908104"/>
                <a:ext cx="522675" cy="125497"/>
              </a:xfrm>
              <a:custGeom>
                <a:avLst/>
                <a:gdLst>
                  <a:gd name="T0" fmla="*/ 1136 w 1136"/>
                  <a:gd name="T1" fmla="*/ 137 h 275"/>
                  <a:gd name="T2" fmla="*/ 1133 w 1136"/>
                  <a:gd name="T3" fmla="*/ 166 h 275"/>
                  <a:gd name="T4" fmla="*/ 1113 w 1136"/>
                  <a:gd name="T5" fmla="*/ 214 h 275"/>
                  <a:gd name="T6" fmla="*/ 1076 w 1136"/>
                  <a:gd name="T7" fmla="*/ 252 h 275"/>
                  <a:gd name="T8" fmla="*/ 1027 w 1136"/>
                  <a:gd name="T9" fmla="*/ 274 h 275"/>
                  <a:gd name="T10" fmla="*/ 998 w 1136"/>
                  <a:gd name="T11" fmla="*/ 275 h 275"/>
                  <a:gd name="T12" fmla="*/ 0 w 1136"/>
                  <a:gd name="T13" fmla="*/ 275 h 275"/>
                  <a:gd name="T14" fmla="*/ 0 w 1136"/>
                  <a:gd name="T15" fmla="*/ 0 h 275"/>
                  <a:gd name="T16" fmla="*/ 998 w 1136"/>
                  <a:gd name="T17" fmla="*/ 0 h 275"/>
                  <a:gd name="T18" fmla="*/ 1027 w 1136"/>
                  <a:gd name="T19" fmla="*/ 1 h 275"/>
                  <a:gd name="T20" fmla="*/ 1076 w 1136"/>
                  <a:gd name="T21" fmla="*/ 23 h 275"/>
                  <a:gd name="T22" fmla="*/ 1113 w 1136"/>
                  <a:gd name="T23" fmla="*/ 60 h 275"/>
                  <a:gd name="T24" fmla="*/ 1133 w 1136"/>
                  <a:gd name="T25" fmla="*/ 109 h 275"/>
                  <a:gd name="T26" fmla="*/ 1136 w 1136"/>
                  <a:gd name="T27" fmla="*/ 137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6" h="275">
                    <a:moveTo>
                      <a:pt x="1136" y="137"/>
                    </a:moveTo>
                    <a:lnTo>
                      <a:pt x="1133" y="166"/>
                    </a:lnTo>
                    <a:lnTo>
                      <a:pt x="1113" y="214"/>
                    </a:lnTo>
                    <a:lnTo>
                      <a:pt x="1076" y="252"/>
                    </a:lnTo>
                    <a:lnTo>
                      <a:pt x="1027" y="274"/>
                    </a:lnTo>
                    <a:lnTo>
                      <a:pt x="998" y="275"/>
                    </a:lnTo>
                    <a:lnTo>
                      <a:pt x="0" y="275"/>
                    </a:lnTo>
                    <a:lnTo>
                      <a:pt x="0" y="0"/>
                    </a:lnTo>
                    <a:lnTo>
                      <a:pt x="998" y="0"/>
                    </a:lnTo>
                    <a:lnTo>
                      <a:pt x="1027" y="1"/>
                    </a:lnTo>
                    <a:lnTo>
                      <a:pt x="1076" y="23"/>
                    </a:lnTo>
                    <a:lnTo>
                      <a:pt x="1113" y="60"/>
                    </a:lnTo>
                    <a:lnTo>
                      <a:pt x="1133" y="109"/>
                    </a:lnTo>
                    <a:lnTo>
                      <a:pt x="1136" y="137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2315045" y="2764679"/>
                <a:ext cx="529570" cy="488197"/>
              </a:xfrm>
              <a:custGeom>
                <a:avLst/>
                <a:gdLst>
                  <a:gd name="T0" fmla="*/ 1005 w 1153"/>
                  <a:gd name="T1" fmla="*/ 0 h 1062"/>
                  <a:gd name="T2" fmla="*/ 0 w 1153"/>
                  <a:gd name="T3" fmla="*/ 0 h 1062"/>
                  <a:gd name="T4" fmla="*/ 0 w 1153"/>
                  <a:gd name="T5" fmla="*/ 1062 h 1062"/>
                  <a:gd name="T6" fmla="*/ 1005 w 1153"/>
                  <a:gd name="T7" fmla="*/ 1062 h 1062"/>
                  <a:gd name="T8" fmla="*/ 1035 w 1153"/>
                  <a:gd name="T9" fmla="*/ 1059 h 1062"/>
                  <a:gd name="T10" fmla="*/ 1089 w 1153"/>
                  <a:gd name="T11" fmla="*/ 1037 h 1062"/>
                  <a:gd name="T12" fmla="*/ 1129 w 1153"/>
                  <a:gd name="T13" fmla="*/ 997 h 1062"/>
                  <a:gd name="T14" fmla="*/ 1150 w 1153"/>
                  <a:gd name="T15" fmla="*/ 944 h 1062"/>
                  <a:gd name="T16" fmla="*/ 1153 w 1153"/>
                  <a:gd name="T17" fmla="*/ 913 h 1062"/>
                  <a:gd name="T18" fmla="*/ 1153 w 1153"/>
                  <a:gd name="T19" fmla="*/ 149 h 1062"/>
                  <a:gd name="T20" fmla="*/ 1150 w 1153"/>
                  <a:gd name="T21" fmla="*/ 118 h 1062"/>
                  <a:gd name="T22" fmla="*/ 1129 w 1153"/>
                  <a:gd name="T23" fmla="*/ 65 h 1062"/>
                  <a:gd name="T24" fmla="*/ 1089 w 1153"/>
                  <a:gd name="T25" fmla="*/ 25 h 1062"/>
                  <a:gd name="T26" fmla="*/ 1035 w 1153"/>
                  <a:gd name="T27" fmla="*/ 2 h 1062"/>
                  <a:gd name="T28" fmla="*/ 1005 w 1153"/>
                  <a:gd name="T29" fmla="*/ 0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53" h="1062">
                    <a:moveTo>
                      <a:pt x="1005" y="0"/>
                    </a:moveTo>
                    <a:lnTo>
                      <a:pt x="0" y="0"/>
                    </a:lnTo>
                    <a:lnTo>
                      <a:pt x="0" y="1062"/>
                    </a:lnTo>
                    <a:lnTo>
                      <a:pt x="1005" y="1062"/>
                    </a:lnTo>
                    <a:lnTo>
                      <a:pt x="1035" y="1059"/>
                    </a:lnTo>
                    <a:lnTo>
                      <a:pt x="1089" y="1037"/>
                    </a:lnTo>
                    <a:lnTo>
                      <a:pt x="1129" y="997"/>
                    </a:lnTo>
                    <a:lnTo>
                      <a:pt x="1150" y="944"/>
                    </a:lnTo>
                    <a:lnTo>
                      <a:pt x="1153" y="913"/>
                    </a:lnTo>
                    <a:lnTo>
                      <a:pt x="1153" y="149"/>
                    </a:lnTo>
                    <a:lnTo>
                      <a:pt x="1150" y="118"/>
                    </a:lnTo>
                    <a:lnTo>
                      <a:pt x="1129" y="65"/>
                    </a:lnTo>
                    <a:lnTo>
                      <a:pt x="1089" y="25"/>
                    </a:lnTo>
                    <a:lnTo>
                      <a:pt x="1035" y="2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rgbClr val="CCCBD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2141280" y="2699863"/>
                <a:ext cx="173765" cy="617832"/>
              </a:xfrm>
              <a:custGeom>
                <a:avLst/>
                <a:gdLst>
                  <a:gd name="T0" fmla="*/ 377 w 377"/>
                  <a:gd name="T1" fmla="*/ 90 h 1345"/>
                  <a:gd name="T2" fmla="*/ 377 w 377"/>
                  <a:gd name="T3" fmla="*/ 1254 h 1345"/>
                  <a:gd name="T4" fmla="*/ 377 w 377"/>
                  <a:gd name="T5" fmla="*/ 1273 h 1345"/>
                  <a:gd name="T6" fmla="*/ 363 w 377"/>
                  <a:gd name="T7" fmla="*/ 1306 h 1345"/>
                  <a:gd name="T8" fmla="*/ 338 w 377"/>
                  <a:gd name="T9" fmla="*/ 1330 h 1345"/>
                  <a:gd name="T10" fmla="*/ 305 w 377"/>
                  <a:gd name="T11" fmla="*/ 1345 h 1345"/>
                  <a:gd name="T12" fmla="*/ 286 w 377"/>
                  <a:gd name="T13" fmla="*/ 1345 h 1345"/>
                  <a:gd name="T14" fmla="*/ 91 w 377"/>
                  <a:gd name="T15" fmla="*/ 1345 h 1345"/>
                  <a:gd name="T16" fmla="*/ 72 w 377"/>
                  <a:gd name="T17" fmla="*/ 1345 h 1345"/>
                  <a:gd name="T18" fmla="*/ 40 w 377"/>
                  <a:gd name="T19" fmla="*/ 1330 h 1345"/>
                  <a:gd name="T20" fmla="*/ 16 w 377"/>
                  <a:gd name="T21" fmla="*/ 1306 h 1345"/>
                  <a:gd name="T22" fmla="*/ 1 w 377"/>
                  <a:gd name="T23" fmla="*/ 1273 h 1345"/>
                  <a:gd name="T24" fmla="*/ 0 w 377"/>
                  <a:gd name="T25" fmla="*/ 1254 h 1345"/>
                  <a:gd name="T26" fmla="*/ 0 w 377"/>
                  <a:gd name="T27" fmla="*/ 90 h 1345"/>
                  <a:gd name="T28" fmla="*/ 1 w 377"/>
                  <a:gd name="T29" fmla="*/ 73 h 1345"/>
                  <a:gd name="T30" fmla="*/ 16 w 377"/>
                  <a:gd name="T31" fmla="*/ 40 h 1345"/>
                  <a:gd name="T32" fmla="*/ 40 w 377"/>
                  <a:gd name="T33" fmla="*/ 16 h 1345"/>
                  <a:gd name="T34" fmla="*/ 72 w 377"/>
                  <a:gd name="T35" fmla="*/ 1 h 1345"/>
                  <a:gd name="T36" fmla="*/ 91 w 377"/>
                  <a:gd name="T37" fmla="*/ 0 h 1345"/>
                  <a:gd name="T38" fmla="*/ 286 w 377"/>
                  <a:gd name="T39" fmla="*/ 0 h 1345"/>
                  <a:gd name="T40" fmla="*/ 305 w 377"/>
                  <a:gd name="T41" fmla="*/ 1 h 1345"/>
                  <a:gd name="T42" fmla="*/ 338 w 377"/>
                  <a:gd name="T43" fmla="*/ 16 h 1345"/>
                  <a:gd name="T44" fmla="*/ 363 w 377"/>
                  <a:gd name="T45" fmla="*/ 40 h 1345"/>
                  <a:gd name="T46" fmla="*/ 377 w 377"/>
                  <a:gd name="T47" fmla="*/ 73 h 1345"/>
                  <a:gd name="T48" fmla="*/ 377 w 377"/>
                  <a:gd name="T49" fmla="*/ 9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7" h="1345">
                    <a:moveTo>
                      <a:pt x="377" y="90"/>
                    </a:moveTo>
                    <a:lnTo>
                      <a:pt x="377" y="1254"/>
                    </a:lnTo>
                    <a:lnTo>
                      <a:pt x="377" y="1273"/>
                    </a:lnTo>
                    <a:lnTo>
                      <a:pt x="363" y="1306"/>
                    </a:lnTo>
                    <a:lnTo>
                      <a:pt x="338" y="1330"/>
                    </a:lnTo>
                    <a:lnTo>
                      <a:pt x="305" y="1345"/>
                    </a:lnTo>
                    <a:lnTo>
                      <a:pt x="286" y="1345"/>
                    </a:lnTo>
                    <a:lnTo>
                      <a:pt x="91" y="1345"/>
                    </a:lnTo>
                    <a:lnTo>
                      <a:pt x="72" y="1345"/>
                    </a:lnTo>
                    <a:lnTo>
                      <a:pt x="40" y="1330"/>
                    </a:lnTo>
                    <a:lnTo>
                      <a:pt x="16" y="1306"/>
                    </a:lnTo>
                    <a:lnTo>
                      <a:pt x="1" y="1273"/>
                    </a:lnTo>
                    <a:lnTo>
                      <a:pt x="0" y="1254"/>
                    </a:lnTo>
                    <a:lnTo>
                      <a:pt x="0" y="90"/>
                    </a:lnTo>
                    <a:lnTo>
                      <a:pt x="1" y="73"/>
                    </a:lnTo>
                    <a:lnTo>
                      <a:pt x="16" y="40"/>
                    </a:lnTo>
                    <a:lnTo>
                      <a:pt x="40" y="16"/>
                    </a:lnTo>
                    <a:lnTo>
                      <a:pt x="72" y="1"/>
                    </a:lnTo>
                    <a:lnTo>
                      <a:pt x="91" y="0"/>
                    </a:lnTo>
                    <a:lnTo>
                      <a:pt x="286" y="0"/>
                    </a:lnTo>
                    <a:lnTo>
                      <a:pt x="305" y="1"/>
                    </a:lnTo>
                    <a:lnTo>
                      <a:pt x="338" y="16"/>
                    </a:lnTo>
                    <a:lnTo>
                      <a:pt x="363" y="40"/>
                    </a:lnTo>
                    <a:lnTo>
                      <a:pt x="377" y="73"/>
                    </a:lnTo>
                    <a:lnTo>
                      <a:pt x="377" y="9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1526206" y="4927090"/>
                <a:ext cx="1066036" cy="1064656"/>
              </a:xfrm>
              <a:custGeom>
                <a:avLst/>
                <a:gdLst>
                  <a:gd name="T0" fmla="*/ 1220 w 2318"/>
                  <a:gd name="T1" fmla="*/ 2 h 2317"/>
                  <a:gd name="T2" fmla="*/ 1450 w 2318"/>
                  <a:gd name="T3" fmla="*/ 36 h 2317"/>
                  <a:gd name="T4" fmla="*/ 1662 w 2318"/>
                  <a:gd name="T5" fmla="*/ 114 h 2317"/>
                  <a:gd name="T6" fmla="*/ 1853 w 2318"/>
                  <a:gd name="T7" fmla="*/ 231 h 2317"/>
                  <a:gd name="T8" fmla="*/ 2017 w 2318"/>
                  <a:gd name="T9" fmla="*/ 379 h 2317"/>
                  <a:gd name="T10" fmla="*/ 2151 w 2318"/>
                  <a:gd name="T11" fmla="*/ 558 h 2317"/>
                  <a:gd name="T12" fmla="*/ 2249 w 2318"/>
                  <a:gd name="T13" fmla="*/ 761 h 2317"/>
                  <a:gd name="T14" fmla="*/ 2305 w 2318"/>
                  <a:gd name="T15" fmla="*/ 983 h 2317"/>
                  <a:gd name="T16" fmla="*/ 2318 w 2318"/>
                  <a:gd name="T17" fmla="*/ 1158 h 2317"/>
                  <a:gd name="T18" fmla="*/ 2305 w 2318"/>
                  <a:gd name="T19" fmla="*/ 1335 h 2317"/>
                  <a:gd name="T20" fmla="*/ 2249 w 2318"/>
                  <a:gd name="T21" fmla="*/ 1557 h 2317"/>
                  <a:gd name="T22" fmla="*/ 2151 w 2318"/>
                  <a:gd name="T23" fmla="*/ 1760 h 2317"/>
                  <a:gd name="T24" fmla="*/ 2017 w 2318"/>
                  <a:gd name="T25" fmla="*/ 1939 h 2317"/>
                  <a:gd name="T26" fmla="*/ 1853 w 2318"/>
                  <a:gd name="T27" fmla="*/ 2087 h 2317"/>
                  <a:gd name="T28" fmla="*/ 1662 w 2318"/>
                  <a:gd name="T29" fmla="*/ 2204 h 2317"/>
                  <a:gd name="T30" fmla="*/ 1450 w 2318"/>
                  <a:gd name="T31" fmla="*/ 2281 h 2317"/>
                  <a:gd name="T32" fmla="*/ 1220 w 2318"/>
                  <a:gd name="T33" fmla="*/ 2316 h 2317"/>
                  <a:gd name="T34" fmla="*/ 1100 w 2318"/>
                  <a:gd name="T35" fmla="*/ 2316 h 2317"/>
                  <a:gd name="T36" fmla="*/ 870 w 2318"/>
                  <a:gd name="T37" fmla="*/ 2281 h 2317"/>
                  <a:gd name="T38" fmla="*/ 657 w 2318"/>
                  <a:gd name="T39" fmla="*/ 2204 h 2317"/>
                  <a:gd name="T40" fmla="*/ 467 w 2318"/>
                  <a:gd name="T41" fmla="*/ 2087 h 2317"/>
                  <a:gd name="T42" fmla="*/ 301 w 2318"/>
                  <a:gd name="T43" fmla="*/ 1939 h 2317"/>
                  <a:gd name="T44" fmla="*/ 169 w 2318"/>
                  <a:gd name="T45" fmla="*/ 1760 h 2317"/>
                  <a:gd name="T46" fmla="*/ 71 w 2318"/>
                  <a:gd name="T47" fmla="*/ 1557 h 2317"/>
                  <a:gd name="T48" fmla="*/ 13 w 2318"/>
                  <a:gd name="T49" fmla="*/ 1335 h 2317"/>
                  <a:gd name="T50" fmla="*/ 0 w 2318"/>
                  <a:gd name="T51" fmla="*/ 1158 h 2317"/>
                  <a:gd name="T52" fmla="*/ 13 w 2318"/>
                  <a:gd name="T53" fmla="*/ 983 h 2317"/>
                  <a:gd name="T54" fmla="*/ 71 w 2318"/>
                  <a:gd name="T55" fmla="*/ 761 h 2317"/>
                  <a:gd name="T56" fmla="*/ 169 w 2318"/>
                  <a:gd name="T57" fmla="*/ 558 h 2317"/>
                  <a:gd name="T58" fmla="*/ 301 w 2318"/>
                  <a:gd name="T59" fmla="*/ 379 h 2317"/>
                  <a:gd name="T60" fmla="*/ 467 w 2318"/>
                  <a:gd name="T61" fmla="*/ 231 h 2317"/>
                  <a:gd name="T62" fmla="*/ 657 w 2318"/>
                  <a:gd name="T63" fmla="*/ 114 h 2317"/>
                  <a:gd name="T64" fmla="*/ 870 w 2318"/>
                  <a:gd name="T65" fmla="*/ 36 h 2317"/>
                  <a:gd name="T66" fmla="*/ 1100 w 2318"/>
                  <a:gd name="T67" fmla="*/ 2 h 2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18" h="2317">
                    <a:moveTo>
                      <a:pt x="1159" y="0"/>
                    </a:moveTo>
                    <a:lnTo>
                      <a:pt x="1220" y="2"/>
                    </a:lnTo>
                    <a:lnTo>
                      <a:pt x="1336" y="13"/>
                    </a:lnTo>
                    <a:lnTo>
                      <a:pt x="1450" y="36"/>
                    </a:lnTo>
                    <a:lnTo>
                      <a:pt x="1558" y="70"/>
                    </a:lnTo>
                    <a:lnTo>
                      <a:pt x="1662" y="114"/>
                    </a:lnTo>
                    <a:lnTo>
                      <a:pt x="1761" y="167"/>
                    </a:lnTo>
                    <a:lnTo>
                      <a:pt x="1853" y="231"/>
                    </a:lnTo>
                    <a:lnTo>
                      <a:pt x="1940" y="301"/>
                    </a:lnTo>
                    <a:lnTo>
                      <a:pt x="2017" y="379"/>
                    </a:lnTo>
                    <a:lnTo>
                      <a:pt x="2089" y="466"/>
                    </a:lnTo>
                    <a:lnTo>
                      <a:pt x="2151" y="558"/>
                    </a:lnTo>
                    <a:lnTo>
                      <a:pt x="2205" y="657"/>
                    </a:lnTo>
                    <a:lnTo>
                      <a:pt x="2249" y="761"/>
                    </a:lnTo>
                    <a:lnTo>
                      <a:pt x="2282" y="869"/>
                    </a:lnTo>
                    <a:lnTo>
                      <a:pt x="2305" y="983"/>
                    </a:lnTo>
                    <a:lnTo>
                      <a:pt x="2318" y="1099"/>
                    </a:lnTo>
                    <a:lnTo>
                      <a:pt x="2318" y="1158"/>
                    </a:lnTo>
                    <a:lnTo>
                      <a:pt x="2318" y="1219"/>
                    </a:lnTo>
                    <a:lnTo>
                      <a:pt x="2305" y="1335"/>
                    </a:lnTo>
                    <a:lnTo>
                      <a:pt x="2282" y="1449"/>
                    </a:lnTo>
                    <a:lnTo>
                      <a:pt x="2249" y="1557"/>
                    </a:lnTo>
                    <a:lnTo>
                      <a:pt x="2205" y="1661"/>
                    </a:lnTo>
                    <a:lnTo>
                      <a:pt x="2151" y="1760"/>
                    </a:lnTo>
                    <a:lnTo>
                      <a:pt x="2089" y="1852"/>
                    </a:lnTo>
                    <a:lnTo>
                      <a:pt x="2017" y="1939"/>
                    </a:lnTo>
                    <a:lnTo>
                      <a:pt x="1940" y="2016"/>
                    </a:lnTo>
                    <a:lnTo>
                      <a:pt x="1853" y="2087"/>
                    </a:lnTo>
                    <a:lnTo>
                      <a:pt x="1761" y="2150"/>
                    </a:lnTo>
                    <a:lnTo>
                      <a:pt x="1662" y="2204"/>
                    </a:lnTo>
                    <a:lnTo>
                      <a:pt x="1558" y="2247"/>
                    </a:lnTo>
                    <a:lnTo>
                      <a:pt x="1450" y="2281"/>
                    </a:lnTo>
                    <a:lnTo>
                      <a:pt x="1336" y="2304"/>
                    </a:lnTo>
                    <a:lnTo>
                      <a:pt x="1220" y="2316"/>
                    </a:lnTo>
                    <a:lnTo>
                      <a:pt x="1159" y="2317"/>
                    </a:lnTo>
                    <a:lnTo>
                      <a:pt x="1100" y="2316"/>
                    </a:lnTo>
                    <a:lnTo>
                      <a:pt x="984" y="2304"/>
                    </a:lnTo>
                    <a:lnTo>
                      <a:pt x="870" y="2281"/>
                    </a:lnTo>
                    <a:lnTo>
                      <a:pt x="760" y="2247"/>
                    </a:lnTo>
                    <a:lnTo>
                      <a:pt x="657" y="2204"/>
                    </a:lnTo>
                    <a:lnTo>
                      <a:pt x="559" y="2150"/>
                    </a:lnTo>
                    <a:lnTo>
                      <a:pt x="467" y="2087"/>
                    </a:lnTo>
                    <a:lnTo>
                      <a:pt x="380" y="2016"/>
                    </a:lnTo>
                    <a:lnTo>
                      <a:pt x="301" y="1939"/>
                    </a:lnTo>
                    <a:lnTo>
                      <a:pt x="231" y="1852"/>
                    </a:lnTo>
                    <a:lnTo>
                      <a:pt x="169" y="1760"/>
                    </a:lnTo>
                    <a:lnTo>
                      <a:pt x="115" y="1661"/>
                    </a:lnTo>
                    <a:lnTo>
                      <a:pt x="71" y="1557"/>
                    </a:lnTo>
                    <a:lnTo>
                      <a:pt x="36" y="1449"/>
                    </a:lnTo>
                    <a:lnTo>
                      <a:pt x="13" y="1335"/>
                    </a:lnTo>
                    <a:lnTo>
                      <a:pt x="2" y="1219"/>
                    </a:lnTo>
                    <a:lnTo>
                      <a:pt x="0" y="1158"/>
                    </a:lnTo>
                    <a:lnTo>
                      <a:pt x="2" y="1099"/>
                    </a:lnTo>
                    <a:lnTo>
                      <a:pt x="13" y="983"/>
                    </a:lnTo>
                    <a:lnTo>
                      <a:pt x="36" y="869"/>
                    </a:lnTo>
                    <a:lnTo>
                      <a:pt x="71" y="761"/>
                    </a:lnTo>
                    <a:lnTo>
                      <a:pt x="115" y="657"/>
                    </a:lnTo>
                    <a:lnTo>
                      <a:pt x="169" y="558"/>
                    </a:lnTo>
                    <a:lnTo>
                      <a:pt x="231" y="466"/>
                    </a:lnTo>
                    <a:lnTo>
                      <a:pt x="301" y="379"/>
                    </a:lnTo>
                    <a:lnTo>
                      <a:pt x="380" y="301"/>
                    </a:lnTo>
                    <a:lnTo>
                      <a:pt x="467" y="231"/>
                    </a:lnTo>
                    <a:lnTo>
                      <a:pt x="559" y="167"/>
                    </a:lnTo>
                    <a:lnTo>
                      <a:pt x="657" y="114"/>
                    </a:lnTo>
                    <a:lnTo>
                      <a:pt x="760" y="70"/>
                    </a:lnTo>
                    <a:lnTo>
                      <a:pt x="870" y="36"/>
                    </a:lnTo>
                    <a:lnTo>
                      <a:pt x="984" y="13"/>
                    </a:lnTo>
                    <a:lnTo>
                      <a:pt x="1100" y="2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1813057" y="5213940"/>
                <a:ext cx="492335" cy="492335"/>
              </a:xfrm>
              <a:custGeom>
                <a:avLst/>
                <a:gdLst>
                  <a:gd name="T0" fmla="*/ 535 w 1071"/>
                  <a:gd name="T1" fmla="*/ 0 h 1072"/>
                  <a:gd name="T2" fmla="*/ 591 w 1071"/>
                  <a:gd name="T3" fmla="*/ 2 h 1072"/>
                  <a:gd name="T4" fmla="*/ 695 w 1071"/>
                  <a:gd name="T5" fmla="*/ 24 h 1072"/>
                  <a:gd name="T6" fmla="*/ 792 w 1071"/>
                  <a:gd name="T7" fmla="*/ 64 h 1072"/>
                  <a:gd name="T8" fmla="*/ 877 w 1071"/>
                  <a:gd name="T9" fmla="*/ 122 h 1072"/>
                  <a:gd name="T10" fmla="*/ 950 w 1071"/>
                  <a:gd name="T11" fmla="*/ 194 h 1072"/>
                  <a:gd name="T12" fmla="*/ 1008 w 1071"/>
                  <a:gd name="T13" fmla="*/ 280 h 1072"/>
                  <a:gd name="T14" fmla="*/ 1048 w 1071"/>
                  <a:gd name="T15" fmla="*/ 377 h 1072"/>
                  <a:gd name="T16" fmla="*/ 1069 w 1071"/>
                  <a:gd name="T17" fmla="*/ 480 h 1072"/>
                  <a:gd name="T18" fmla="*/ 1071 w 1071"/>
                  <a:gd name="T19" fmla="*/ 535 h 1072"/>
                  <a:gd name="T20" fmla="*/ 1069 w 1071"/>
                  <a:gd name="T21" fmla="*/ 591 h 1072"/>
                  <a:gd name="T22" fmla="*/ 1048 w 1071"/>
                  <a:gd name="T23" fmla="*/ 695 h 1072"/>
                  <a:gd name="T24" fmla="*/ 1008 w 1071"/>
                  <a:gd name="T25" fmla="*/ 792 h 1072"/>
                  <a:gd name="T26" fmla="*/ 950 w 1071"/>
                  <a:gd name="T27" fmla="*/ 877 h 1072"/>
                  <a:gd name="T28" fmla="*/ 877 w 1071"/>
                  <a:gd name="T29" fmla="*/ 950 h 1072"/>
                  <a:gd name="T30" fmla="*/ 792 w 1071"/>
                  <a:gd name="T31" fmla="*/ 1008 h 1072"/>
                  <a:gd name="T32" fmla="*/ 695 w 1071"/>
                  <a:gd name="T33" fmla="*/ 1048 h 1072"/>
                  <a:gd name="T34" fmla="*/ 591 w 1071"/>
                  <a:gd name="T35" fmla="*/ 1069 h 1072"/>
                  <a:gd name="T36" fmla="*/ 535 w 1071"/>
                  <a:gd name="T37" fmla="*/ 1072 h 1072"/>
                  <a:gd name="T38" fmla="*/ 481 w 1071"/>
                  <a:gd name="T39" fmla="*/ 1069 h 1072"/>
                  <a:gd name="T40" fmla="*/ 376 w 1071"/>
                  <a:gd name="T41" fmla="*/ 1048 h 1072"/>
                  <a:gd name="T42" fmla="*/ 280 w 1071"/>
                  <a:gd name="T43" fmla="*/ 1008 h 1072"/>
                  <a:gd name="T44" fmla="*/ 194 w 1071"/>
                  <a:gd name="T45" fmla="*/ 950 h 1072"/>
                  <a:gd name="T46" fmla="*/ 122 w 1071"/>
                  <a:gd name="T47" fmla="*/ 877 h 1072"/>
                  <a:gd name="T48" fmla="*/ 65 w 1071"/>
                  <a:gd name="T49" fmla="*/ 792 h 1072"/>
                  <a:gd name="T50" fmla="*/ 23 w 1071"/>
                  <a:gd name="T51" fmla="*/ 695 h 1072"/>
                  <a:gd name="T52" fmla="*/ 3 w 1071"/>
                  <a:gd name="T53" fmla="*/ 591 h 1072"/>
                  <a:gd name="T54" fmla="*/ 0 w 1071"/>
                  <a:gd name="T55" fmla="*/ 535 h 1072"/>
                  <a:gd name="T56" fmla="*/ 3 w 1071"/>
                  <a:gd name="T57" fmla="*/ 480 h 1072"/>
                  <a:gd name="T58" fmla="*/ 23 w 1071"/>
                  <a:gd name="T59" fmla="*/ 377 h 1072"/>
                  <a:gd name="T60" fmla="*/ 65 w 1071"/>
                  <a:gd name="T61" fmla="*/ 280 h 1072"/>
                  <a:gd name="T62" fmla="*/ 122 w 1071"/>
                  <a:gd name="T63" fmla="*/ 194 h 1072"/>
                  <a:gd name="T64" fmla="*/ 194 w 1071"/>
                  <a:gd name="T65" fmla="*/ 122 h 1072"/>
                  <a:gd name="T66" fmla="*/ 280 w 1071"/>
                  <a:gd name="T67" fmla="*/ 64 h 1072"/>
                  <a:gd name="T68" fmla="*/ 376 w 1071"/>
                  <a:gd name="T69" fmla="*/ 24 h 1072"/>
                  <a:gd name="T70" fmla="*/ 481 w 1071"/>
                  <a:gd name="T71" fmla="*/ 2 h 1072"/>
                  <a:gd name="T72" fmla="*/ 535 w 1071"/>
                  <a:gd name="T73" fmla="*/ 0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71" h="1072">
                    <a:moveTo>
                      <a:pt x="535" y="0"/>
                    </a:moveTo>
                    <a:lnTo>
                      <a:pt x="591" y="2"/>
                    </a:lnTo>
                    <a:lnTo>
                      <a:pt x="695" y="24"/>
                    </a:lnTo>
                    <a:lnTo>
                      <a:pt x="792" y="64"/>
                    </a:lnTo>
                    <a:lnTo>
                      <a:pt x="877" y="122"/>
                    </a:lnTo>
                    <a:lnTo>
                      <a:pt x="950" y="194"/>
                    </a:lnTo>
                    <a:lnTo>
                      <a:pt x="1008" y="280"/>
                    </a:lnTo>
                    <a:lnTo>
                      <a:pt x="1048" y="377"/>
                    </a:lnTo>
                    <a:lnTo>
                      <a:pt x="1069" y="480"/>
                    </a:lnTo>
                    <a:lnTo>
                      <a:pt x="1071" y="535"/>
                    </a:lnTo>
                    <a:lnTo>
                      <a:pt x="1069" y="591"/>
                    </a:lnTo>
                    <a:lnTo>
                      <a:pt x="1048" y="695"/>
                    </a:lnTo>
                    <a:lnTo>
                      <a:pt x="1008" y="792"/>
                    </a:lnTo>
                    <a:lnTo>
                      <a:pt x="950" y="877"/>
                    </a:lnTo>
                    <a:lnTo>
                      <a:pt x="877" y="950"/>
                    </a:lnTo>
                    <a:lnTo>
                      <a:pt x="792" y="1008"/>
                    </a:lnTo>
                    <a:lnTo>
                      <a:pt x="695" y="1048"/>
                    </a:lnTo>
                    <a:lnTo>
                      <a:pt x="591" y="1069"/>
                    </a:lnTo>
                    <a:lnTo>
                      <a:pt x="535" y="1072"/>
                    </a:lnTo>
                    <a:lnTo>
                      <a:pt x="481" y="1069"/>
                    </a:lnTo>
                    <a:lnTo>
                      <a:pt x="376" y="1048"/>
                    </a:lnTo>
                    <a:lnTo>
                      <a:pt x="280" y="1008"/>
                    </a:lnTo>
                    <a:lnTo>
                      <a:pt x="194" y="950"/>
                    </a:lnTo>
                    <a:lnTo>
                      <a:pt x="122" y="877"/>
                    </a:lnTo>
                    <a:lnTo>
                      <a:pt x="65" y="792"/>
                    </a:lnTo>
                    <a:lnTo>
                      <a:pt x="23" y="695"/>
                    </a:lnTo>
                    <a:lnTo>
                      <a:pt x="3" y="591"/>
                    </a:lnTo>
                    <a:lnTo>
                      <a:pt x="0" y="535"/>
                    </a:lnTo>
                    <a:lnTo>
                      <a:pt x="3" y="480"/>
                    </a:lnTo>
                    <a:lnTo>
                      <a:pt x="23" y="377"/>
                    </a:lnTo>
                    <a:lnTo>
                      <a:pt x="65" y="280"/>
                    </a:lnTo>
                    <a:lnTo>
                      <a:pt x="122" y="194"/>
                    </a:lnTo>
                    <a:lnTo>
                      <a:pt x="194" y="122"/>
                    </a:lnTo>
                    <a:lnTo>
                      <a:pt x="280" y="64"/>
                    </a:lnTo>
                    <a:lnTo>
                      <a:pt x="376" y="24"/>
                    </a:lnTo>
                    <a:lnTo>
                      <a:pt x="481" y="2"/>
                    </a:lnTo>
                    <a:lnTo>
                      <a:pt x="535" y="0"/>
                    </a:lnTo>
                    <a:close/>
                  </a:path>
                </a:pathLst>
              </a:custGeom>
              <a:solidFill>
                <a:srgbClr val="E1E9E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1359336" y="4754704"/>
                <a:ext cx="1401154" cy="704715"/>
              </a:xfrm>
              <a:custGeom>
                <a:avLst/>
                <a:gdLst>
                  <a:gd name="T0" fmla="*/ 3048 w 3048"/>
                  <a:gd name="T1" fmla="*/ 1533 h 1533"/>
                  <a:gd name="T2" fmla="*/ 0 w 3048"/>
                  <a:gd name="T3" fmla="*/ 1533 h 1533"/>
                  <a:gd name="T4" fmla="*/ 1 w 3048"/>
                  <a:gd name="T5" fmla="*/ 1454 h 1533"/>
                  <a:gd name="T6" fmla="*/ 17 w 3048"/>
                  <a:gd name="T7" fmla="*/ 1300 h 1533"/>
                  <a:gd name="T8" fmla="*/ 48 w 3048"/>
                  <a:gd name="T9" fmla="*/ 1152 h 1533"/>
                  <a:gd name="T10" fmla="*/ 92 w 3048"/>
                  <a:gd name="T11" fmla="*/ 1008 h 1533"/>
                  <a:gd name="T12" fmla="*/ 150 w 3048"/>
                  <a:gd name="T13" fmla="*/ 869 h 1533"/>
                  <a:gd name="T14" fmla="*/ 220 w 3048"/>
                  <a:gd name="T15" fmla="*/ 740 h 1533"/>
                  <a:gd name="T16" fmla="*/ 302 w 3048"/>
                  <a:gd name="T17" fmla="*/ 617 h 1533"/>
                  <a:gd name="T18" fmla="*/ 396 w 3048"/>
                  <a:gd name="T19" fmla="*/ 504 h 1533"/>
                  <a:gd name="T20" fmla="*/ 498 w 3048"/>
                  <a:gd name="T21" fmla="*/ 400 h 1533"/>
                  <a:gd name="T22" fmla="*/ 612 w 3048"/>
                  <a:gd name="T23" fmla="*/ 305 h 1533"/>
                  <a:gd name="T24" fmla="*/ 733 w 3048"/>
                  <a:gd name="T25" fmla="*/ 223 h 1533"/>
                  <a:gd name="T26" fmla="*/ 862 w 3048"/>
                  <a:gd name="T27" fmla="*/ 151 h 1533"/>
                  <a:gd name="T28" fmla="*/ 999 w 3048"/>
                  <a:gd name="T29" fmla="*/ 93 h 1533"/>
                  <a:gd name="T30" fmla="*/ 1143 w 3048"/>
                  <a:gd name="T31" fmla="*/ 47 h 1533"/>
                  <a:gd name="T32" fmla="*/ 1292 w 3048"/>
                  <a:gd name="T33" fmla="*/ 17 h 1533"/>
                  <a:gd name="T34" fmla="*/ 1446 w 3048"/>
                  <a:gd name="T35" fmla="*/ 1 h 1533"/>
                  <a:gd name="T36" fmla="*/ 1523 w 3048"/>
                  <a:gd name="T37" fmla="*/ 0 h 1533"/>
                  <a:gd name="T38" fmla="*/ 1603 w 3048"/>
                  <a:gd name="T39" fmla="*/ 1 h 1533"/>
                  <a:gd name="T40" fmla="*/ 1757 w 3048"/>
                  <a:gd name="T41" fmla="*/ 17 h 1533"/>
                  <a:gd name="T42" fmla="*/ 1905 w 3048"/>
                  <a:gd name="T43" fmla="*/ 47 h 1533"/>
                  <a:gd name="T44" fmla="*/ 2047 w 3048"/>
                  <a:gd name="T45" fmla="*/ 93 h 1533"/>
                  <a:gd name="T46" fmla="*/ 2184 w 3048"/>
                  <a:gd name="T47" fmla="*/ 151 h 1533"/>
                  <a:gd name="T48" fmla="*/ 2314 w 3048"/>
                  <a:gd name="T49" fmla="*/ 223 h 1533"/>
                  <a:gd name="T50" fmla="*/ 2436 w 3048"/>
                  <a:gd name="T51" fmla="*/ 305 h 1533"/>
                  <a:gd name="T52" fmla="*/ 2548 w 3048"/>
                  <a:gd name="T53" fmla="*/ 400 h 1533"/>
                  <a:gd name="T54" fmla="*/ 2652 w 3048"/>
                  <a:gd name="T55" fmla="*/ 504 h 1533"/>
                  <a:gd name="T56" fmla="*/ 2746 w 3048"/>
                  <a:gd name="T57" fmla="*/ 617 h 1533"/>
                  <a:gd name="T58" fmla="*/ 2828 w 3048"/>
                  <a:gd name="T59" fmla="*/ 740 h 1533"/>
                  <a:gd name="T60" fmla="*/ 2898 w 3048"/>
                  <a:gd name="T61" fmla="*/ 869 h 1533"/>
                  <a:gd name="T62" fmla="*/ 2956 w 3048"/>
                  <a:gd name="T63" fmla="*/ 1008 h 1533"/>
                  <a:gd name="T64" fmla="*/ 3001 w 3048"/>
                  <a:gd name="T65" fmla="*/ 1152 h 1533"/>
                  <a:gd name="T66" fmla="*/ 3031 w 3048"/>
                  <a:gd name="T67" fmla="*/ 1300 h 1533"/>
                  <a:gd name="T68" fmla="*/ 3047 w 3048"/>
                  <a:gd name="T69" fmla="*/ 1454 h 1533"/>
                  <a:gd name="T70" fmla="*/ 3048 w 3048"/>
                  <a:gd name="T71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48" h="1533">
                    <a:moveTo>
                      <a:pt x="3048" y="1533"/>
                    </a:moveTo>
                    <a:lnTo>
                      <a:pt x="0" y="1533"/>
                    </a:lnTo>
                    <a:lnTo>
                      <a:pt x="1" y="1454"/>
                    </a:lnTo>
                    <a:lnTo>
                      <a:pt x="17" y="1300"/>
                    </a:lnTo>
                    <a:lnTo>
                      <a:pt x="48" y="1152"/>
                    </a:lnTo>
                    <a:lnTo>
                      <a:pt x="92" y="1008"/>
                    </a:lnTo>
                    <a:lnTo>
                      <a:pt x="150" y="869"/>
                    </a:lnTo>
                    <a:lnTo>
                      <a:pt x="220" y="740"/>
                    </a:lnTo>
                    <a:lnTo>
                      <a:pt x="302" y="617"/>
                    </a:lnTo>
                    <a:lnTo>
                      <a:pt x="396" y="504"/>
                    </a:lnTo>
                    <a:lnTo>
                      <a:pt x="498" y="400"/>
                    </a:lnTo>
                    <a:lnTo>
                      <a:pt x="612" y="305"/>
                    </a:lnTo>
                    <a:lnTo>
                      <a:pt x="733" y="223"/>
                    </a:lnTo>
                    <a:lnTo>
                      <a:pt x="862" y="151"/>
                    </a:lnTo>
                    <a:lnTo>
                      <a:pt x="999" y="93"/>
                    </a:lnTo>
                    <a:lnTo>
                      <a:pt x="1143" y="47"/>
                    </a:lnTo>
                    <a:lnTo>
                      <a:pt x="1292" y="17"/>
                    </a:lnTo>
                    <a:lnTo>
                      <a:pt x="1446" y="1"/>
                    </a:lnTo>
                    <a:lnTo>
                      <a:pt x="1523" y="0"/>
                    </a:lnTo>
                    <a:lnTo>
                      <a:pt x="1603" y="1"/>
                    </a:lnTo>
                    <a:lnTo>
                      <a:pt x="1757" y="17"/>
                    </a:lnTo>
                    <a:lnTo>
                      <a:pt x="1905" y="47"/>
                    </a:lnTo>
                    <a:lnTo>
                      <a:pt x="2047" y="93"/>
                    </a:lnTo>
                    <a:lnTo>
                      <a:pt x="2184" y="151"/>
                    </a:lnTo>
                    <a:lnTo>
                      <a:pt x="2314" y="223"/>
                    </a:lnTo>
                    <a:lnTo>
                      <a:pt x="2436" y="305"/>
                    </a:lnTo>
                    <a:lnTo>
                      <a:pt x="2548" y="400"/>
                    </a:lnTo>
                    <a:lnTo>
                      <a:pt x="2652" y="504"/>
                    </a:lnTo>
                    <a:lnTo>
                      <a:pt x="2746" y="617"/>
                    </a:lnTo>
                    <a:lnTo>
                      <a:pt x="2828" y="740"/>
                    </a:lnTo>
                    <a:lnTo>
                      <a:pt x="2898" y="869"/>
                    </a:lnTo>
                    <a:lnTo>
                      <a:pt x="2956" y="1008"/>
                    </a:lnTo>
                    <a:lnTo>
                      <a:pt x="3001" y="1152"/>
                    </a:lnTo>
                    <a:lnTo>
                      <a:pt x="3031" y="1300"/>
                    </a:lnTo>
                    <a:lnTo>
                      <a:pt x="3047" y="1454"/>
                    </a:lnTo>
                    <a:lnTo>
                      <a:pt x="3048" y="1533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4442960" y="4754704"/>
                <a:ext cx="1401154" cy="704715"/>
              </a:xfrm>
              <a:custGeom>
                <a:avLst/>
                <a:gdLst>
                  <a:gd name="T0" fmla="*/ 3047 w 3047"/>
                  <a:gd name="T1" fmla="*/ 1533 h 1533"/>
                  <a:gd name="T2" fmla="*/ 0 w 3047"/>
                  <a:gd name="T3" fmla="*/ 1533 h 1533"/>
                  <a:gd name="T4" fmla="*/ 2 w 3047"/>
                  <a:gd name="T5" fmla="*/ 1454 h 1533"/>
                  <a:gd name="T6" fmla="*/ 16 w 3047"/>
                  <a:gd name="T7" fmla="*/ 1300 h 1533"/>
                  <a:gd name="T8" fmla="*/ 48 w 3047"/>
                  <a:gd name="T9" fmla="*/ 1152 h 1533"/>
                  <a:gd name="T10" fmla="*/ 93 w 3047"/>
                  <a:gd name="T11" fmla="*/ 1008 h 1533"/>
                  <a:gd name="T12" fmla="*/ 150 w 3047"/>
                  <a:gd name="T13" fmla="*/ 869 h 1533"/>
                  <a:gd name="T14" fmla="*/ 221 w 3047"/>
                  <a:gd name="T15" fmla="*/ 740 h 1533"/>
                  <a:gd name="T16" fmla="*/ 303 w 3047"/>
                  <a:gd name="T17" fmla="*/ 617 h 1533"/>
                  <a:gd name="T18" fmla="*/ 395 w 3047"/>
                  <a:gd name="T19" fmla="*/ 504 h 1533"/>
                  <a:gd name="T20" fmla="*/ 499 w 3047"/>
                  <a:gd name="T21" fmla="*/ 400 h 1533"/>
                  <a:gd name="T22" fmla="*/ 612 w 3047"/>
                  <a:gd name="T23" fmla="*/ 305 h 1533"/>
                  <a:gd name="T24" fmla="*/ 733 w 3047"/>
                  <a:gd name="T25" fmla="*/ 223 h 1533"/>
                  <a:gd name="T26" fmla="*/ 863 w 3047"/>
                  <a:gd name="T27" fmla="*/ 151 h 1533"/>
                  <a:gd name="T28" fmla="*/ 1000 w 3047"/>
                  <a:gd name="T29" fmla="*/ 93 h 1533"/>
                  <a:gd name="T30" fmla="*/ 1142 w 3047"/>
                  <a:gd name="T31" fmla="*/ 47 h 1533"/>
                  <a:gd name="T32" fmla="*/ 1292 w 3047"/>
                  <a:gd name="T33" fmla="*/ 17 h 1533"/>
                  <a:gd name="T34" fmla="*/ 1445 w 3047"/>
                  <a:gd name="T35" fmla="*/ 1 h 1533"/>
                  <a:gd name="T36" fmla="*/ 1524 w 3047"/>
                  <a:gd name="T37" fmla="*/ 0 h 1533"/>
                  <a:gd name="T38" fmla="*/ 1601 w 3047"/>
                  <a:gd name="T39" fmla="*/ 1 h 1533"/>
                  <a:gd name="T40" fmla="*/ 1756 w 3047"/>
                  <a:gd name="T41" fmla="*/ 17 h 1533"/>
                  <a:gd name="T42" fmla="*/ 1905 w 3047"/>
                  <a:gd name="T43" fmla="*/ 47 h 1533"/>
                  <a:gd name="T44" fmla="*/ 2048 w 3047"/>
                  <a:gd name="T45" fmla="*/ 93 h 1533"/>
                  <a:gd name="T46" fmla="*/ 2185 w 3047"/>
                  <a:gd name="T47" fmla="*/ 151 h 1533"/>
                  <a:gd name="T48" fmla="*/ 2314 w 3047"/>
                  <a:gd name="T49" fmla="*/ 223 h 1533"/>
                  <a:gd name="T50" fmla="*/ 2437 w 3047"/>
                  <a:gd name="T51" fmla="*/ 305 h 1533"/>
                  <a:gd name="T52" fmla="*/ 2549 w 3047"/>
                  <a:gd name="T53" fmla="*/ 400 h 1533"/>
                  <a:gd name="T54" fmla="*/ 2653 w 3047"/>
                  <a:gd name="T55" fmla="*/ 504 h 1533"/>
                  <a:gd name="T56" fmla="*/ 2746 w 3047"/>
                  <a:gd name="T57" fmla="*/ 617 h 1533"/>
                  <a:gd name="T58" fmla="*/ 2828 w 3047"/>
                  <a:gd name="T59" fmla="*/ 740 h 1533"/>
                  <a:gd name="T60" fmla="*/ 2897 w 3047"/>
                  <a:gd name="T61" fmla="*/ 869 h 1533"/>
                  <a:gd name="T62" fmla="*/ 2956 w 3047"/>
                  <a:gd name="T63" fmla="*/ 1008 h 1533"/>
                  <a:gd name="T64" fmla="*/ 3001 w 3047"/>
                  <a:gd name="T65" fmla="*/ 1152 h 1533"/>
                  <a:gd name="T66" fmla="*/ 3031 w 3047"/>
                  <a:gd name="T67" fmla="*/ 1300 h 1533"/>
                  <a:gd name="T68" fmla="*/ 3047 w 3047"/>
                  <a:gd name="T69" fmla="*/ 1454 h 1533"/>
                  <a:gd name="T70" fmla="*/ 3047 w 3047"/>
                  <a:gd name="T71" fmla="*/ 1533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47" h="1533">
                    <a:moveTo>
                      <a:pt x="3047" y="1533"/>
                    </a:moveTo>
                    <a:lnTo>
                      <a:pt x="0" y="1533"/>
                    </a:lnTo>
                    <a:lnTo>
                      <a:pt x="2" y="1454"/>
                    </a:lnTo>
                    <a:lnTo>
                      <a:pt x="16" y="1300"/>
                    </a:lnTo>
                    <a:lnTo>
                      <a:pt x="48" y="1152"/>
                    </a:lnTo>
                    <a:lnTo>
                      <a:pt x="93" y="1008"/>
                    </a:lnTo>
                    <a:lnTo>
                      <a:pt x="150" y="869"/>
                    </a:lnTo>
                    <a:lnTo>
                      <a:pt x="221" y="740"/>
                    </a:lnTo>
                    <a:lnTo>
                      <a:pt x="303" y="617"/>
                    </a:lnTo>
                    <a:lnTo>
                      <a:pt x="395" y="504"/>
                    </a:lnTo>
                    <a:lnTo>
                      <a:pt x="499" y="400"/>
                    </a:lnTo>
                    <a:lnTo>
                      <a:pt x="612" y="305"/>
                    </a:lnTo>
                    <a:lnTo>
                      <a:pt x="733" y="223"/>
                    </a:lnTo>
                    <a:lnTo>
                      <a:pt x="863" y="151"/>
                    </a:lnTo>
                    <a:lnTo>
                      <a:pt x="1000" y="93"/>
                    </a:lnTo>
                    <a:lnTo>
                      <a:pt x="1142" y="47"/>
                    </a:lnTo>
                    <a:lnTo>
                      <a:pt x="1292" y="17"/>
                    </a:lnTo>
                    <a:lnTo>
                      <a:pt x="1445" y="1"/>
                    </a:lnTo>
                    <a:lnTo>
                      <a:pt x="1524" y="0"/>
                    </a:lnTo>
                    <a:lnTo>
                      <a:pt x="1601" y="1"/>
                    </a:lnTo>
                    <a:lnTo>
                      <a:pt x="1756" y="17"/>
                    </a:lnTo>
                    <a:lnTo>
                      <a:pt x="1905" y="47"/>
                    </a:lnTo>
                    <a:lnTo>
                      <a:pt x="2048" y="93"/>
                    </a:lnTo>
                    <a:lnTo>
                      <a:pt x="2185" y="151"/>
                    </a:lnTo>
                    <a:lnTo>
                      <a:pt x="2314" y="223"/>
                    </a:lnTo>
                    <a:lnTo>
                      <a:pt x="2437" y="305"/>
                    </a:lnTo>
                    <a:lnTo>
                      <a:pt x="2549" y="400"/>
                    </a:lnTo>
                    <a:lnTo>
                      <a:pt x="2653" y="504"/>
                    </a:lnTo>
                    <a:lnTo>
                      <a:pt x="2746" y="617"/>
                    </a:lnTo>
                    <a:lnTo>
                      <a:pt x="2828" y="740"/>
                    </a:lnTo>
                    <a:lnTo>
                      <a:pt x="2897" y="869"/>
                    </a:lnTo>
                    <a:lnTo>
                      <a:pt x="2956" y="1008"/>
                    </a:lnTo>
                    <a:lnTo>
                      <a:pt x="3001" y="1152"/>
                    </a:lnTo>
                    <a:lnTo>
                      <a:pt x="3031" y="1300"/>
                    </a:lnTo>
                    <a:lnTo>
                      <a:pt x="3047" y="1454"/>
                    </a:lnTo>
                    <a:lnTo>
                      <a:pt x="3047" y="1533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2041985" y="2891555"/>
                <a:ext cx="42752" cy="234445"/>
              </a:xfrm>
              <a:custGeom>
                <a:avLst/>
                <a:gdLst>
                  <a:gd name="T0" fmla="*/ 93 w 93"/>
                  <a:gd name="T1" fmla="*/ 0 h 510"/>
                  <a:gd name="T2" fmla="*/ 77 w 93"/>
                  <a:gd name="T3" fmla="*/ 31 h 510"/>
                  <a:gd name="T4" fmla="*/ 52 w 93"/>
                  <a:gd name="T5" fmla="*/ 92 h 510"/>
                  <a:gd name="T6" fmla="*/ 36 w 93"/>
                  <a:gd name="T7" fmla="*/ 157 h 510"/>
                  <a:gd name="T8" fmla="*/ 28 w 93"/>
                  <a:gd name="T9" fmla="*/ 224 h 510"/>
                  <a:gd name="T10" fmla="*/ 28 w 93"/>
                  <a:gd name="T11" fmla="*/ 255 h 510"/>
                  <a:gd name="T12" fmla="*/ 28 w 93"/>
                  <a:gd name="T13" fmla="*/ 288 h 510"/>
                  <a:gd name="T14" fmla="*/ 36 w 93"/>
                  <a:gd name="T15" fmla="*/ 355 h 510"/>
                  <a:gd name="T16" fmla="*/ 52 w 93"/>
                  <a:gd name="T17" fmla="*/ 418 h 510"/>
                  <a:gd name="T18" fmla="*/ 77 w 93"/>
                  <a:gd name="T19" fmla="*/ 481 h 510"/>
                  <a:gd name="T20" fmla="*/ 93 w 93"/>
                  <a:gd name="T21" fmla="*/ 510 h 510"/>
                  <a:gd name="T22" fmla="*/ 70 w 93"/>
                  <a:gd name="T23" fmla="*/ 484 h 510"/>
                  <a:gd name="T24" fmla="*/ 35 w 93"/>
                  <a:gd name="T25" fmla="*/ 425 h 510"/>
                  <a:gd name="T26" fmla="*/ 23 w 93"/>
                  <a:gd name="T27" fmla="*/ 392 h 510"/>
                  <a:gd name="T28" fmla="*/ 13 w 93"/>
                  <a:gd name="T29" fmla="*/ 359 h 510"/>
                  <a:gd name="T30" fmla="*/ 2 w 93"/>
                  <a:gd name="T31" fmla="*/ 291 h 510"/>
                  <a:gd name="T32" fmla="*/ 0 w 93"/>
                  <a:gd name="T33" fmla="*/ 255 h 510"/>
                  <a:gd name="T34" fmla="*/ 2 w 93"/>
                  <a:gd name="T35" fmla="*/ 221 h 510"/>
                  <a:gd name="T36" fmla="*/ 13 w 93"/>
                  <a:gd name="T37" fmla="*/ 153 h 510"/>
                  <a:gd name="T38" fmla="*/ 23 w 93"/>
                  <a:gd name="T39" fmla="*/ 120 h 510"/>
                  <a:gd name="T40" fmla="*/ 35 w 93"/>
                  <a:gd name="T41" fmla="*/ 87 h 510"/>
                  <a:gd name="T42" fmla="*/ 70 w 93"/>
                  <a:gd name="T43" fmla="*/ 26 h 510"/>
                  <a:gd name="T44" fmla="*/ 93 w 93"/>
                  <a:gd name="T45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3" h="510">
                    <a:moveTo>
                      <a:pt x="93" y="0"/>
                    </a:moveTo>
                    <a:lnTo>
                      <a:pt x="77" y="31"/>
                    </a:lnTo>
                    <a:lnTo>
                      <a:pt x="52" y="92"/>
                    </a:lnTo>
                    <a:lnTo>
                      <a:pt x="36" y="157"/>
                    </a:lnTo>
                    <a:lnTo>
                      <a:pt x="28" y="224"/>
                    </a:lnTo>
                    <a:lnTo>
                      <a:pt x="28" y="255"/>
                    </a:lnTo>
                    <a:lnTo>
                      <a:pt x="28" y="288"/>
                    </a:lnTo>
                    <a:lnTo>
                      <a:pt x="36" y="355"/>
                    </a:lnTo>
                    <a:lnTo>
                      <a:pt x="52" y="418"/>
                    </a:lnTo>
                    <a:lnTo>
                      <a:pt x="77" y="481"/>
                    </a:lnTo>
                    <a:lnTo>
                      <a:pt x="93" y="510"/>
                    </a:lnTo>
                    <a:lnTo>
                      <a:pt x="70" y="484"/>
                    </a:lnTo>
                    <a:lnTo>
                      <a:pt x="35" y="425"/>
                    </a:lnTo>
                    <a:lnTo>
                      <a:pt x="23" y="392"/>
                    </a:lnTo>
                    <a:lnTo>
                      <a:pt x="13" y="359"/>
                    </a:lnTo>
                    <a:lnTo>
                      <a:pt x="2" y="291"/>
                    </a:lnTo>
                    <a:lnTo>
                      <a:pt x="0" y="255"/>
                    </a:lnTo>
                    <a:lnTo>
                      <a:pt x="2" y="221"/>
                    </a:lnTo>
                    <a:lnTo>
                      <a:pt x="13" y="153"/>
                    </a:lnTo>
                    <a:lnTo>
                      <a:pt x="23" y="120"/>
                    </a:lnTo>
                    <a:lnTo>
                      <a:pt x="35" y="87"/>
                    </a:lnTo>
                    <a:lnTo>
                      <a:pt x="70" y="26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자유형 70"/>
              <p:cNvSpPr>
                <a:spLocks/>
              </p:cNvSpPr>
              <p:nvPr/>
            </p:nvSpPr>
            <p:spPr bwMode="auto">
              <a:xfrm flipH="1">
                <a:off x="5788928" y="3836403"/>
                <a:ext cx="787500" cy="1614338"/>
              </a:xfrm>
              <a:custGeom>
                <a:avLst/>
                <a:gdLst>
                  <a:gd name="connsiteX0" fmla="*/ 906509 w 906509"/>
                  <a:gd name="connsiteY0" fmla="*/ 0 h 1858301"/>
                  <a:gd name="connsiteX1" fmla="*/ 895879 w 906509"/>
                  <a:gd name="connsiteY1" fmla="*/ 5159 h 1858301"/>
                  <a:gd name="connsiteX2" fmla="*/ 826029 w 906509"/>
                  <a:gd name="connsiteY2" fmla="*/ 43259 h 1858301"/>
                  <a:gd name="connsiteX3" fmla="*/ 758296 w 906509"/>
                  <a:gd name="connsiteY3" fmla="*/ 84534 h 1858301"/>
                  <a:gd name="connsiteX4" fmla="*/ 692679 w 906509"/>
                  <a:gd name="connsiteY4" fmla="*/ 128984 h 1858301"/>
                  <a:gd name="connsiteX5" fmla="*/ 629179 w 906509"/>
                  <a:gd name="connsiteY5" fmla="*/ 176080 h 1858301"/>
                  <a:gd name="connsiteX6" fmla="*/ 568325 w 906509"/>
                  <a:gd name="connsiteY6" fmla="*/ 226351 h 1858301"/>
                  <a:gd name="connsiteX7" fmla="*/ 509588 w 906509"/>
                  <a:gd name="connsiteY7" fmla="*/ 279797 h 1858301"/>
                  <a:gd name="connsiteX8" fmla="*/ 454025 w 906509"/>
                  <a:gd name="connsiteY8" fmla="*/ 335359 h 1858301"/>
                  <a:gd name="connsiteX9" fmla="*/ 400579 w 906509"/>
                  <a:gd name="connsiteY9" fmla="*/ 394097 h 1858301"/>
                  <a:gd name="connsiteX10" fmla="*/ 350308 w 906509"/>
                  <a:gd name="connsiteY10" fmla="*/ 454951 h 1858301"/>
                  <a:gd name="connsiteX11" fmla="*/ 303212 w 906509"/>
                  <a:gd name="connsiteY11" fmla="*/ 517922 h 1858301"/>
                  <a:gd name="connsiteX12" fmla="*/ 259292 w 906509"/>
                  <a:gd name="connsiteY12" fmla="*/ 583538 h 1858301"/>
                  <a:gd name="connsiteX13" fmla="*/ 218017 w 906509"/>
                  <a:gd name="connsiteY13" fmla="*/ 651272 h 1858301"/>
                  <a:gd name="connsiteX14" fmla="*/ 179917 w 906509"/>
                  <a:gd name="connsiteY14" fmla="*/ 721651 h 1858301"/>
                  <a:gd name="connsiteX15" fmla="*/ 144992 w 906509"/>
                  <a:gd name="connsiteY15" fmla="*/ 793088 h 1858301"/>
                  <a:gd name="connsiteX16" fmla="*/ 114300 w 906509"/>
                  <a:gd name="connsiteY16" fmla="*/ 867172 h 1858301"/>
                  <a:gd name="connsiteX17" fmla="*/ 86254 w 906509"/>
                  <a:gd name="connsiteY17" fmla="*/ 942313 h 1858301"/>
                  <a:gd name="connsiteX18" fmla="*/ 62442 w 906509"/>
                  <a:gd name="connsiteY18" fmla="*/ 1019572 h 1858301"/>
                  <a:gd name="connsiteX19" fmla="*/ 41804 w 906509"/>
                  <a:gd name="connsiteY19" fmla="*/ 1098418 h 1858301"/>
                  <a:gd name="connsiteX20" fmla="*/ 25400 w 906509"/>
                  <a:gd name="connsiteY20" fmla="*/ 1178851 h 1858301"/>
                  <a:gd name="connsiteX21" fmla="*/ 12700 w 906509"/>
                  <a:gd name="connsiteY21" fmla="*/ 1260343 h 1858301"/>
                  <a:gd name="connsiteX22" fmla="*/ 4762 w 906509"/>
                  <a:gd name="connsiteY22" fmla="*/ 1343422 h 1858301"/>
                  <a:gd name="connsiteX23" fmla="*/ 0 w 906509"/>
                  <a:gd name="connsiteY23" fmla="*/ 1427559 h 1858301"/>
                  <a:gd name="connsiteX24" fmla="*/ 0 w 906509"/>
                  <a:gd name="connsiteY24" fmla="*/ 1469893 h 1858301"/>
                  <a:gd name="connsiteX25" fmla="*/ 0 w 906509"/>
                  <a:gd name="connsiteY25" fmla="*/ 1736593 h 1858301"/>
                  <a:gd name="connsiteX26" fmla="*/ 529 w 906509"/>
                  <a:gd name="connsiteY26" fmla="*/ 1748764 h 1858301"/>
                  <a:gd name="connsiteX27" fmla="*/ 5292 w 906509"/>
                  <a:gd name="connsiteY27" fmla="*/ 1773105 h 1858301"/>
                  <a:gd name="connsiteX28" fmla="*/ 14288 w 906509"/>
                  <a:gd name="connsiteY28" fmla="*/ 1794272 h 1858301"/>
                  <a:gd name="connsiteX29" fmla="*/ 27517 w 906509"/>
                  <a:gd name="connsiteY29" fmla="*/ 1813851 h 1858301"/>
                  <a:gd name="connsiteX30" fmla="*/ 44450 w 906509"/>
                  <a:gd name="connsiteY30" fmla="*/ 1830784 h 1858301"/>
                  <a:gd name="connsiteX31" fmla="*/ 64029 w 906509"/>
                  <a:gd name="connsiteY31" fmla="*/ 1844014 h 1858301"/>
                  <a:gd name="connsiteX32" fmla="*/ 86254 w 906509"/>
                  <a:gd name="connsiteY32" fmla="*/ 1853009 h 1858301"/>
                  <a:gd name="connsiteX33" fmla="*/ 109538 w 906509"/>
                  <a:gd name="connsiteY33" fmla="*/ 1858301 h 1858301"/>
                  <a:gd name="connsiteX34" fmla="*/ 122767 w 906509"/>
                  <a:gd name="connsiteY34" fmla="*/ 1858301 h 1858301"/>
                  <a:gd name="connsiteX35" fmla="*/ 587367 w 906509"/>
                  <a:gd name="connsiteY35" fmla="*/ 1858301 h 1858301"/>
                  <a:gd name="connsiteX36" fmla="*/ 570697 w 906509"/>
                  <a:gd name="connsiteY36" fmla="*/ 1800042 h 1858301"/>
                  <a:gd name="connsiteX37" fmla="*/ 506934 w 906509"/>
                  <a:gd name="connsiteY37" fmla="*/ 1260555 h 1858301"/>
                  <a:gd name="connsiteX38" fmla="*/ 830799 w 906509"/>
                  <a:gd name="connsiteY38" fmla="*/ 106558 h 185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06509" h="1858301">
                    <a:moveTo>
                      <a:pt x="906509" y="0"/>
                    </a:moveTo>
                    <a:lnTo>
                      <a:pt x="895879" y="5159"/>
                    </a:lnTo>
                    <a:lnTo>
                      <a:pt x="826029" y="43259"/>
                    </a:lnTo>
                    <a:lnTo>
                      <a:pt x="758296" y="84534"/>
                    </a:lnTo>
                    <a:lnTo>
                      <a:pt x="692679" y="128984"/>
                    </a:lnTo>
                    <a:lnTo>
                      <a:pt x="629179" y="176080"/>
                    </a:lnTo>
                    <a:lnTo>
                      <a:pt x="568325" y="226351"/>
                    </a:lnTo>
                    <a:lnTo>
                      <a:pt x="509588" y="279797"/>
                    </a:lnTo>
                    <a:lnTo>
                      <a:pt x="454025" y="335359"/>
                    </a:lnTo>
                    <a:lnTo>
                      <a:pt x="400579" y="394097"/>
                    </a:lnTo>
                    <a:lnTo>
                      <a:pt x="350308" y="454951"/>
                    </a:lnTo>
                    <a:lnTo>
                      <a:pt x="303212" y="517922"/>
                    </a:lnTo>
                    <a:lnTo>
                      <a:pt x="259292" y="583538"/>
                    </a:lnTo>
                    <a:lnTo>
                      <a:pt x="218017" y="651272"/>
                    </a:lnTo>
                    <a:lnTo>
                      <a:pt x="179917" y="721651"/>
                    </a:lnTo>
                    <a:lnTo>
                      <a:pt x="144992" y="793088"/>
                    </a:lnTo>
                    <a:lnTo>
                      <a:pt x="114300" y="867172"/>
                    </a:lnTo>
                    <a:lnTo>
                      <a:pt x="86254" y="942313"/>
                    </a:lnTo>
                    <a:lnTo>
                      <a:pt x="62442" y="1019572"/>
                    </a:lnTo>
                    <a:lnTo>
                      <a:pt x="41804" y="1098418"/>
                    </a:lnTo>
                    <a:lnTo>
                      <a:pt x="25400" y="1178851"/>
                    </a:lnTo>
                    <a:lnTo>
                      <a:pt x="12700" y="1260343"/>
                    </a:lnTo>
                    <a:lnTo>
                      <a:pt x="4762" y="1343422"/>
                    </a:lnTo>
                    <a:lnTo>
                      <a:pt x="0" y="1427559"/>
                    </a:lnTo>
                    <a:lnTo>
                      <a:pt x="0" y="1469893"/>
                    </a:lnTo>
                    <a:lnTo>
                      <a:pt x="0" y="1736593"/>
                    </a:lnTo>
                    <a:lnTo>
                      <a:pt x="529" y="1748764"/>
                    </a:lnTo>
                    <a:lnTo>
                      <a:pt x="5292" y="1773105"/>
                    </a:lnTo>
                    <a:lnTo>
                      <a:pt x="14288" y="1794272"/>
                    </a:lnTo>
                    <a:lnTo>
                      <a:pt x="27517" y="1813851"/>
                    </a:lnTo>
                    <a:lnTo>
                      <a:pt x="44450" y="1830784"/>
                    </a:lnTo>
                    <a:lnTo>
                      <a:pt x="64029" y="1844014"/>
                    </a:lnTo>
                    <a:lnTo>
                      <a:pt x="86254" y="1853009"/>
                    </a:lnTo>
                    <a:lnTo>
                      <a:pt x="109538" y="1858301"/>
                    </a:lnTo>
                    <a:lnTo>
                      <a:pt x="122767" y="1858301"/>
                    </a:lnTo>
                    <a:lnTo>
                      <a:pt x="587367" y="1858301"/>
                    </a:lnTo>
                    <a:lnTo>
                      <a:pt x="570697" y="1800042"/>
                    </a:lnTo>
                    <a:cubicBezTo>
                      <a:pt x="529258" y="1629618"/>
                      <a:pt x="506934" y="1448421"/>
                      <a:pt x="506934" y="1260555"/>
                    </a:cubicBezTo>
                    <a:cubicBezTo>
                      <a:pt x="506934" y="822201"/>
                      <a:pt x="628474" y="420158"/>
                      <a:pt x="830799" y="106558"/>
                    </a:cubicBezTo>
                    <a:close/>
                  </a:path>
                </a:pathLst>
              </a:custGeom>
              <a:solidFill>
                <a:schemeClr val="tx1">
                  <a:alpha val="16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2843235" y="2090305"/>
                <a:ext cx="115843" cy="514400"/>
              </a:xfrm>
              <a:custGeom>
                <a:avLst/>
                <a:gdLst>
                  <a:gd name="T0" fmla="*/ 250 w 250"/>
                  <a:gd name="T1" fmla="*/ 1121 h 1121"/>
                  <a:gd name="T2" fmla="*/ 228 w 250"/>
                  <a:gd name="T3" fmla="*/ 1119 h 1121"/>
                  <a:gd name="T4" fmla="*/ 185 w 250"/>
                  <a:gd name="T5" fmla="*/ 1101 h 1121"/>
                  <a:gd name="T6" fmla="*/ 144 w 250"/>
                  <a:gd name="T7" fmla="*/ 1060 h 1121"/>
                  <a:gd name="T8" fmla="*/ 107 w 250"/>
                  <a:gd name="T9" fmla="*/ 1001 h 1121"/>
                  <a:gd name="T10" fmla="*/ 74 w 250"/>
                  <a:gd name="T11" fmla="*/ 928 h 1121"/>
                  <a:gd name="T12" fmla="*/ 45 w 250"/>
                  <a:gd name="T13" fmla="*/ 840 h 1121"/>
                  <a:gd name="T14" fmla="*/ 24 w 250"/>
                  <a:gd name="T15" fmla="*/ 741 h 1121"/>
                  <a:gd name="T16" fmla="*/ 8 w 250"/>
                  <a:gd name="T17" fmla="*/ 631 h 1121"/>
                  <a:gd name="T18" fmla="*/ 3 w 250"/>
                  <a:gd name="T19" fmla="*/ 574 h 1121"/>
                  <a:gd name="T20" fmla="*/ 0 w 250"/>
                  <a:gd name="T21" fmla="*/ 516 h 1121"/>
                  <a:gd name="T22" fmla="*/ 2 w 250"/>
                  <a:gd name="T23" fmla="*/ 407 h 1121"/>
                  <a:gd name="T24" fmla="*/ 12 w 250"/>
                  <a:gd name="T25" fmla="*/ 304 h 1121"/>
                  <a:gd name="T26" fmla="*/ 29 w 250"/>
                  <a:gd name="T27" fmla="*/ 214 h 1121"/>
                  <a:gd name="T28" fmla="*/ 52 w 250"/>
                  <a:gd name="T29" fmla="*/ 136 h 1121"/>
                  <a:gd name="T30" fmla="*/ 83 w 250"/>
                  <a:gd name="T31" fmla="*/ 74 h 1121"/>
                  <a:gd name="T32" fmla="*/ 117 w 250"/>
                  <a:gd name="T33" fmla="*/ 29 h 1121"/>
                  <a:gd name="T34" fmla="*/ 156 w 250"/>
                  <a:gd name="T35" fmla="*/ 3 h 1121"/>
                  <a:gd name="T36" fmla="*/ 178 w 250"/>
                  <a:gd name="T37" fmla="*/ 0 h 1121"/>
                  <a:gd name="T38" fmla="*/ 250 w 250"/>
                  <a:gd name="T39" fmla="*/ 1121 h 1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0" h="1121">
                    <a:moveTo>
                      <a:pt x="250" y="1121"/>
                    </a:moveTo>
                    <a:lnTo>
                      <a:pt x="228" y="1119"/>
                    </a:lnTo>
                    <a:lnTo>
                      <a:pt x="185" y="1101"/>
                    </a:lnTo>
                    <a:lnTo>
                      <a:pt x="144" y="1060"/>
                    </a:lnTo>
                    <a:lnTo>
                      <a:pt x="107" y="1001"/>
                    </a:lnTo>
                    <a:lnTo>
                      <a:pt x="74" y="928"/>
                    </a:lnTo>
                    <a:lnTo>
                      <a:pt x="45" y="840"/>
                    </a:lnTo>
                    <a:lnTo>
                      <a:pt x="24" y="741"/>
                    </a:lnTo>
                    <a:lnTo>
                      <a:pt x="8" y="631"/>
                    </a:lnTo>
                    <a:lnTo>
                      <a:pt x="3" y="574"/>
                    </a:lnTo>
                    <a:lnTo>
                      <a:pt x="0" y="516"/>
                    </a:lnTo>
                    <a:lnTo>
                      <a:pt x="2" y="407"/>
                    </a:lnTo>
                    <a:lnTo>
                      <a:pt x="12" y="304"/>
                    </a:lnTo>
                    <a:lnTo>
                      <a:pt x="29" y="214"/>
                    </a:lnTo>
                    <a:lnTo>
                      <a:pt x="52" y="136"/>
                    </a:lnTo>
                    <a:lnTo>
                      <a:pt x="83" y="74"/>
                    </a:lnTo>
                    <a:lnTo>
                      <a:pt x="117" y="29"/>
                    </a:lnTo>
                    <a:lnTo>
                      <a:pt x="156" y="3"/>
                    </a:lnTo>
                    <a:lnTo>
                      <a:pt x="178" y="0"/>
                    </a:lnTo>
                    <a:lnTo>
                      <a:pt x="250" y="1121"/>
                    </a:lnTo>
                    <a:close/>
                  </a:path>
                </a:pathLst>
              </a:custGeom>
              <a:solidFill>
                <a:srgbClr val="34506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781015" y="3488701"/>
                <a:ext cx="2213437" cy="529570"/>
              </a:xfrm>
              <a:custGeom>
                <a:avLst/>
                <a:gdLst>
                  <a:gd name="T0" fmla="*/ 4816 w 4816"/>
                  <a:gd name="T1" fmla="*/ 576 h 1153"/>
                  <a:gd name="T2" fmla="*/ 4815 w 4816"/>
                  <a:gd name="T3" fmla="*/ 636 h 1153"/>
                  <a:gd name="T4" fmla="*/ 4792 w 4816"/>
                  <a:gd name="T5" fmla="*/ 749 h 1153"/>
                  <a:gd name="T6" fmla="*/ 4749 w 4816"/>
                  <a:gd name="T7" fmla="*/ 852 h 1153"/>
                  <a:gd name="T8" fmla="*/ 4685 w 4816"/>
                  <a:gd name="T9" fmla="*/ 944 h 1153"/>
                  <a:gd name="T10" fmla="*/ 4608 w 4816"/>
                  <a:gd name="T11" fmla="*/ 1022 h 1153"/>
                  <a:gd name="T12" fmla="*/ 4516 w 4816"/>
                  <a:gd name="T13" fmla="*/ 1084 h 1153"/>
                  <a:gd name="T14" fmla="*/ 4412 w 4816"/>
                  <a:gd name="T15" fmla="*/ 1127 h 1153"/>
                  <a:gd name="T16" fmla="*/ 4300 w 4816"/>
                  <a:gd name="T17" fmla="*/ 1150 h 1153"/>
                  <a:gd name="T18" fmla="*/ 4241 w 4816"/>
                  <a:gd name="T19" fmla="*/ 1153 h 1153"/>
                  <a:gd name="T20" fmla="*/ 578 w 4816"/>
                  <a:gd name="T21" fmla="*/ 1153 h 1153"/>
                  <a:gd name="T22" fmla="*/ 517 w 4816"/>
                  <a:gd name="T23" fmla="*/ 1150 h 1153"/>
                  <a:gd name="T24" fmla="*/ 405 w 4816"/>
                  <a:gd name="T25" fmla="*/ 1127 h 1153"/>
                  <a:gd name="T26" fmla="*/ 301 w 4816"/>
                  <a:gd name="T27" fmla="*/ 1084 h 1153"/>
                  <a:gd name="T28" fmla="*/ 209 w 4816"/>
                  <a:gd name="T29" fmla="*/ 1022 h 1153"/>
                  <a:gd name="T30" fmla="*/ 131 w 4816"/>
                  <a:gd name="T31" fmla="*/ 944 h 1153"/>
                  <a:gd name="T32" fmla="*/ 69 w 4816"/>
                  <a:gd name="T33" fmla="*/ 852 h 1153"/>
                  <a:gd name="T34" fmla="*/ 26 w 4816"/>
                  <a:gd name="T35" fmla="*/ 749 h 1153"/>
                  <a:gd name="T36" fmla="*/ 3 w 4816"/>
                  <a:gd name="T37" fmla="*/ 636 h 1153"/>
                  <a:gd name="T38" fmla="*/ 0 w 4816"/>
                  <a:gd name="T39" fmla="*/ 576 h 1153"/>
                  <a:gd name="T40" fmla="*/ 3 w 4816"/>
                  <a:gd name="T41" fmla="*/ 517 h 1153"/>
                  <a:gd name="T42" fmla="*/ 26 w 4816"/>
                  <a:gd name="T43" fmla="*/ 404 h 1153"/>
                  <a:gd name="T44" fmla="*/ 69 w 4816"/>
                  <a:gd name="T45" fmla="*/ 301 h 1153"/>
                  <a:gd name="T46" fmla="*/ 131 w 4816"/>
                  <a:gd name="T47" fmla="*/ 209 h 1153"/>
                  <a:gd name="T48" fmla="*/ 209 w 4816"/>
                  <a:gd name="T49" fmla="*/ 131 h 1153"/>
                  <a:gd name="T50" fmla="*/ 301 w 4816"/>
                  <a:gd name="T51" fmla="*/ 69 h 1153"/>
                  <a:gd name="T52" fmla="*/ 405 w 4816"/>
                  <a:gd name="T53" fmla="*/ 24 h 1153"/>
                  <a:gd name="T54" fmla="*/ 517 w 4816"/>
                  <a:gd name="T55" fmla="*/ 1 h 1153"/>
                  <a:gd name="T56" fmla="*/ 578 w 4816"/>
                  <a:gd name="T57" fmla="*/ 0 h 1153"/>
                  <a:gd name="T58" fmla="*/ 4241 w 4816"/>
                  <a:gd name="T59" fmla="*/ 0 h 1153"/>
                  <a:gd name="T60" fmla="*/ 4300 w 4816"/>
                  <a:gd name="T61" fmla="*/ 1 h 1153"/>
                  <a:gd name="T62" fmla="*/ 4412 w 4816"/>
                  <a:gd name="T63" fmla="*/ 24 h 1153"/>
                  <a:gd name="T64" fmla="*/ 4516 w 4816"/>
                  <a:gd name="T65" fmla="*/ 69 h 1153"/>
                  <a:gd name="T66" fmla="*/ 4608 w 4816"/>
                  <a:gd name="T67" fmla="*/ 131 h 1153"/>
                  <a:gd name="T68" fmla="*/ 4685 w 4816"/>
                  <a:gd name="T69" fmla="*/ 209 h 1153"/>
                  <a:gd name="T70" fmla="*/ 4749 w 4816"/>
                  <a:gd name="T71" fmla="*/ 301 h 1153"/>
                  <a:gd name="T72" fmla="*/ 4792 w 4816"/>
                  <a:gd name="T73" fmla="*/ 404 h 1153"/>
                  <a:gd name="T74" fmla="*/ 4815 w 4816"/>
                  <a:gd name="T75" fmla="*/ 517 h 1153"/>
                  <a:gd name="T76" fmla="*/ 4816 w 4816"/>
                  <a:gd name="T77" fmla="*/ 576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816" h="1153">
                    <a:moveTo>
                      <a:pt x="4816" y="576"/>
                    </a:moveTo>
                    <a:lnTo>
                      <a:pt x="4815" y="636"/>
                    </a:lnTo>
                    <a:lnTo>
                      <a:pt x="4792" y="749"/>
                    </a:lnTo>
                    <a:lnTo>
                      <a:pt x="4749" y="852"/>
                    </a:lnTo>
                    <a:lnTo>
                      <a:pt x="4685" y="944"/>
                    </a:lnTo>
                    <a:lnTo>
                      <a:pt x="4608" y="1022"/>
                    </a:lnTo>
                    <a:lnTo>
                      <a:pt x="4516" y="1084"/>
                    </a:lnTo>
                    <a:lnTo>
                      <a:pt x="4412" y="1127"/>
                    </a:lnTo>
                    <a:lnTo>
                      <a:pt x="4300" y="1150"/>
                    </a:lnTo>
                    <a:lnTo>
                      <a:pt x="4241" y="1153"/>
                    </a:lnTo>
                    <a:lnTo>
                      <a:pt x="578" y="1153"/>
                    </a:lnTo>
                    <a:lnTo>
                      <a:pt x="517" y="1150"/>
                    </a:lnTo>
                    <a:lnTo>
                      <a:pt x="405" y="1127"/>
                    </a:lnTo>
                    <a:lnTo>
                      <a:pt x="301" y="1084"/>
                    </a:lnTo>
                    <a:lnTo>
                      <a:pt x="209" y="1022"/>
                    </a:lnTo>
                    <a:lnTo>
                      <a:pt x="131" y="944"/>
                    </a:lnTo>
                    <a:lnTo>
                      <a:pt x="69" y="852"/>
                    </a:lnTo>
                    <a:lnTo>
                      <a:pt x="26" y="749"/>
                    </a:lnTo>
                    <a:lnTo>
                      <a:pt x="3" y="636"/>
                    </a:lnTo>
                    <a:lnTo>
                      <a:pt x="0" y="576"/>
                    </a:lnTo>
                    <a:lnTo>
                      <a:pt x="3" y="517"/>
                    </a:lnTo>
                    <a:lnTo>
                      <a:pt x="26" y="404"/>
                    </a:lnTo>
                    <a:lnTo>
                      <a:pt x="69" y="301"/>
                    </a:lnTo>
                    <a:lnTo>
                      <a:pt x="131" y="209"/>
                    </a:lnTo>
                    <a:lnTo>
                      <a:pt x="209" y="131"/>
                    </a:lnTo>
                    <a:lnTo>
                      <a:pt x="301" y="69"/>
                    </a:lnTo>
                    <a:lnTo>
                      <a:pt x="405" y="24"/>
                    </a:lnTo>
                    <a:lnTo>
                      <a:pt x="517" y="1"/>
                    </a:lnTo>
                    <a:lnTo>
                      <a:pt x="578" y="0"/>
                    </a:lnTo>
                    <a:lnTo>
                      <a:pt x="4241" y="0"/>
                    </a:lnTo>
                    <a:lnTo>
                      <a:pt x="4300" y="1"/>
                    </a:lnTo>
                    <a:lnTo>
                      <a:pt x="4412" y="24"/>
                    </a:lnTo>
                    <a:lnTo>
                      <a:pt x="4516" y="69"/>
                    </a:lnTo>
                    <a:lnTo>
                      <a:pt x="4608" y="131"/>
                    </a:lnTo>
                    <a:lnTo>
                      <a:pt x="4685" y="209"/>
                    </a:lnTo>
                    <a:lnTo>
                      <a:pt x="4749" y="301"/>
                    </a:lnTo>
                    <a:lnTo>
                      <a:pt x="4792" y="404"/>
                    </a:lnTo>
                    <a:lnTo>
                      <a:pt x="4815" y="517"/>
                    </a:lnTo>
                    <a:lnTo>
                      <a:pt x="4816" y="576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3"/>
              <p:cNvSpPr>
                <a:spLocks/>
              </p:cNvSpPr>
              <p:nvPr/>
            </p:nvSpPr>
            <p:spPr bwMode="auto">
              <a:xfrm>
                <a:off x="3867898" y="1811730"/>
                <a:ext cx="419243" cy="497851"/>
              </a:xfrm>
              <a:custGeom>
                <a:avLst/>
                <a:gdLst>
                  <a:gd name="T0" fmla="*/ 913 w 913"/>
                  <a:gd name="T1" fmla="*/ 708 h 1081"/>
                  <a:gd name="T2" fmla="*/ 893 w 913"/>
                  <a:gd name="T3" fmla="*/ 746 h 1081"/>
                  <a:gd name="T4" fmla="*/ 846 w 913"/>
                  <a:gd name="T5" fmla="*/ 812 h 1081"/>
                  <a:gd name="T6" fmla="*/ 789 w 913"/>
                  <a:gd name="T7" fmla="*/ 871 h 1081"/>
                  <a:gd name="T8" fmla="*/ 724 w 913"/>
                  <a:gd name="T9" fmla="*/ 924 h 1081"/>
                  <a:gd name="T10" fmla="*/ 649 w 913"/>
                  <a:gd name="T11" fmla="*/ 969 h 1081"/>
                  <a:gd name="T12" fmla="*/ 567 w 913"/>
                  <a:gd name="T13" fmla="*/ 1009 h 1081"/>
                  <a:gd name="T14" fmla="*/ 478 w 913"/>
                  <a:gd name="T15" fmla="*/ 1042 h 1081"/>
                  <a:gd name="T16" fmla="*/ 380 w 913"/>
                  <a:gd name="T17" fmla="*/ 1070 h 1081"/>
                  <a:gd name="T18" fmla="*/ 330 w 913"/>
                  <a:gd name="T19" fmla="*/ 1081 h 1081"/>
                  <a:gd name="T20" fmla="*/ 276 w 913"/>
                  <a:gd name="T21" fmla="*/ 1025 h 1081"/>
                  <a:gd name="T22" fmla="*/ 190 w 913"/>
                  <a:gd name="T23" fmla="*/ 907 h 1081"/>
                  <a:gd name="T24" fmla="*/ 124 w 913"/>
                  <a:gd name="T25" fmla="*/ 786 h 1081"/>
                  <a:gd name="T26" fmla="*/ 73 w 913"/>
                  <a:gd name="T27" fmla="*/ 671 h 1081"/>
                  <a:gd name="T28" fmla="*/ 26 w 913"/>
                  <a:gd name="T29" fmla="*/ 515 h 1081"/>
                  <a:gd name="T30" fmla="*/ 1 w 913"/>
                  <a:gd name="T31" fmla="*/ 386 h 1081"/>
                  <a:gd name="T32" fmla="*/ 0 w 913"/>
                  <a:gd name="T33" fmla="*/ 373 h 1081"/>
                  <a:gd name="T34" fmla="*/ 583 w 913"/>
                  <a:gd name="T35" fmla="*/ 0 h 1081"/>
                  <a:gd name="T36" fmla="*/ 584 w 913"/>
                  <a:gd name="T37" fmla="*/ 13 h 1081"/>
                  <a:gd name="T38" fmla="*/ 609 w 913"/>
                  <a:gd name="T39" fmla="*/ 142 h 1081"/>
                  <a:gd name="T40" fmla="*/ 656 w 913"/>
                  <a:gd name="T41" fmla="*/ 298 h 1081"/>
                  <a:gd name="T42" fmla="*/ 705 w 913"/>
                  <a:gd name="T43" fmla="*/ 413 h 1081"/>
                  <a:gd name="T44" fmla="*/ 773 w 913"/>
                  <a:gd name="T45" fmla="*/ 534 h 1081"/>
                  <a:gd name="T46" fmla="*/ 859 w 913"/>
                  <a:gd name="T47" fmla="*/ 652 h 1081"/>
                  <a:gd name="T48" fmla="*/ 913 w 913"/>
                  <a:gd name="T49" fmla="*/ 708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3" h="1081">
                    <a:moveTo>
                      <a:pt x="913" y="708"/>
                    </a:moveTo>
                    <a:lnTo>
                      <a:pt x="893" y="746"/>
                    </a:lnTo>
                    <a:lnTo>
                      <a:pt x="846" y="812"/>
                    </a:lnTo>
                    <a:lnTo>
                      <a:pt x="789" y="871"/>
                    </a:lnTo>
                    <a:lnTo>
                      <a:pt x="724" y="924"/>
                    </a:lnTo>
                    <a:lnTo>
                      <a:pt x="649" y="969"/>
                    </a:lnTo>
                    <a:lnTo>
                      <a:pt x="567" y="1009"/>
                    </a:lnTo>
                    <a:lnTo>
                      <a:pt x="478" y="1042"/>
                    </a:lnTo>
                    <a:lnTo>
                      <a:pt x="380" y="1070"/>
                    </a:lnTo>
                    <a:lnTo>
                      <a:pt x="330" y="1081"/>
                    </a:lnTo>
                    <a:lnTo>
                      <a:pt x="276" y="1025"/>
                    </a:lnTo>
                    <a:lnTo>
                      <a:pt x="190" y="907"/>
                    </a:lnTo>
                    <a:lnTo>
                      <a:pt x="124" y="786"/>
                    </a:lnTo>
                    <a:lnTo>
                      <a:pt x="73" y="671"/>
                    </a:lnTo>
                    <a:lnTo>
                      <a:pt x="26" y="515"/>
                    </a:lnTo>
                    <a:lnTo>
                      <a:pt x="1" y="386"/>
                    </a:lnTo>
                    <a:lnTo>
                      <a:pt x="0" y="373"/>
                    </a:lnTo>
                    <a:lnTo>
                      <a:pt x="583" y="0"/>
                    </a:lnTo>
                    <a:lnTo>
                      <a:pt x="584" y="13"/>
                    </a:lnTo>
                    <a:lnTo>
                      <a:pt x="609" y="142"/>
                    </a:lnTo>
                    <a:lnTo>
                      <a:pt x="656" y="298"/>
                    </a:lnTo>
                    <a:lnTo>
                      <a:pt x="705" y="413"/>
                    </a:lnTo>
                    <a:lnTo>
                      <a:pt x="773" y="534"/>
                    </a:lnTo>
                    <a:lnTo>
                      <a:pt x="859" y="652"/>
                    </a:lnTo>
                    <a:lnTo>
                      <a:pt x="913" y="708"/>
                    </a:lnTo>
                    <a:close/>
                  </a:path>
                </a:pathLst>
              </a:custGeom>
              <a:solidFill>
                <a:srgbClr val="E8C0A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188007" y="4591972"/>
                <a:ext cx="278576" cy="427517"/>
              </a:xfrm>
              <a:custGeom>
                <a:avLst/>
                <a:gdLst>
                  <a:gd name="T0" fmla="*/ 607 w 607"/>
                  <a:gd name="T1" fmla="*/ 99 h 930"/>
                  <a:gd name="T2" fmla="*/ 276 w 607"/>
                  <a:gd name="T3" fmla="*/ 901 h 930"/>
                  <a:gd name="T4" fmla="*/ 237 w 607"/>
                  <a:gd name="T5" fmla="*/ 917 h 930"/>
                  <a:gd name="T6" fmla="*/ 164 w 607"/>
                  <a:gd name="T7" fmla="*/ 930 h 930"/>
                  <a:gd name="T8" fmla="*/ 95 w 607"/>
                  <a:gd name="T9" fmla="*/ 920 h 930"/>
                  <a:gd name="T10" fmla="*/ 30 w 607"/>
                  <a:gd name="T11" fmla="*/ 883 h 930"/>
                  <a:gd name="T12" fmla="*/ 0 w 607"/>
                  <a:gd name="T13" fmla="*/ 851 h 930"/>
                  <a:gd name="T14" fmla="*/ 122 w 607"/>
                  <a:gd name="T15" fmla="*/ 0 h 930"/>
                  <a:gd name="T16" fmla="*/ 607 w 607"/>
                  <a:gd name="T17" fmla="*/ 99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7" h="930">
                    <a:moveTo>
                      <a:pt x="607" y="99"/>
                    </a:moveTo>
                    <a:lnTo>
                      <a:pt x="276" y="901"/>
                    </a:lnTo>
                    <a:lnTo>
                      <a:pt x="237" y="917"/>
                    </a:lnTo>
                    <a:lnTo>
                      <a:pt x="164" y="930"/>
                    </a:lnTo>
                    <a:lnTo>
                      <a:pt x="95" y="920"/>
                    </a:lnTo>
                    <a:lnTo>
                      <a:pt x="30" y="883"/>
                    </a:lnTo>
                    <a:lnTo>
                      <a:pt x="0" y="851"/>
                    </a:lnTo>
                    <a:lnTo>
                      <a:pt x="122" y="0"/>
                    </a:lnTo>
                    <a:lnTo>
                      <a:pt x="607" y="99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2983902" y="4460958"/>
                <a:ext cx="270301" cy="513021"/>
              </a:xfrm>
              <a:custGeom>
                <a:avLst/>
                <a:gdLst>
                  <a:gd name="T0" fmla="*/ 249 w 588"/>
                  <a:gd name="T1" fmla="*/ 1070 h 1116"/>
                  <a:gd name="T2" fmla="*/ 416 w 588"/>
                  <a:gd name="T3" fmla="*/ 648 h 1116"/>
                  <a:gd name="T4" fmla="*/ 588 w 588"/>
                  <a:gd name="T5" fmla="*/ 234 h 1116"/>
                  <a:gd name="T6" fmla="*/ 288 w 588"/>
                  <a:gd name="T7" fmla="*/ 0 h 1116"/>
                  <a:gd name="T8" fmla="*/ 0 w 588"/>
                  <a:gd name="T9" fmla="*/ 986 h 1116"/>
                  <a:gd name="T10" fmla="*/ 13 w 588"/>
                  <a:gd name="T11" fmla="*/ 1012 h 1116"/>
                  <a:gd name="T12" fmla="*/ 39 w 588"/>
                  <a:gd name="T13" fmla="*/ 1054 h 1116"/>
                  <a:gd name="T14" fmla="*/ 68 w 588"/>
                  <a:gd name="T15" fmla="*/ 1085 h 1116"/>
                  <a:gd name="T16" fmla="*/ 98 w 588"/>
                  <a:gd name="T17" fmla="*/ 1106 h 1116"/>
                  <a:gd name="T18" fmla="*/ 128 w 588"/>
                  <a:gd name="T19" fmla="*/ 1116 h 1116"/>
                  <a:gd name="T20" fmla="*/ 162 w 588"/>
                  <a:gd name="T21" fmla="*/ 1116 h 1116"/>
                  <a:gd name="T22" fmla="*/ 196 w 588"/>
                  <a:gd name="T23" fmla="*/ 1106 h 1116"/>
                  <a:gd name="T24" fmla="*/ 231 w 588"/>
                  <a:gd name="T25" fmla="*/ 1084 h 1116"/>
                  <a:gd name="T26" fmla="*/ 249 w 588"/>
                  <a:gd name="T27" fmla="*/ 1070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8" h="1116">
                    <a:moveTo>
                      <a:pt x="249" y="1070"/>
                    </a:moveTo>
                    <a:lnTo>
                      <a:pt x="416" y="648"/>
                    </a:lnTo>
                    <a:lnTo>
                      <a:pt x="588" y="234"/>
                    </a:lnTo>
                    <a:lnTo>
                      <a:pt x="288" y="0"/>
                    </a:lnTo>
                    <a:lnTo>
                      <a:pt x="0" y="986"/>
                    </a:lnTo>
                    <a:lnTo>
                      <a:pt x="13" y="1012"/>
                    </a:lnTo>
                    <a:lnTo>
                      <a:pt x="39" y="1054"/>
                    </a:lnTo>
                    <a:lnTo>
                      <a:pt x="68" y="1085"/>
                    </a:lnTo>
                    <a:lnTo>
                      <a:pt x="98" y="1106"/>
                    </a:lnTo>
                    <a:lnTo>
                      <a:pt x="128" y="1116"/>
                    </a:lnTo>
                    <a:lnTo>
                      <a:pt x="162" y="1116"/>
                    </a:lnTo>
                    <a:lnTo>
                      <a:pt x="196" y="1106"/>
                    </a:lnTo>
                    <a:lnTo>
                      <a:pt x="231" y="1084"/>
                    </a:lnTo>
                    <a:lnTo>
                      <a:pt x="249" y="107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6"/>
              <p:cNvSpPr>
                <a:spLocks/>
              </p:cNvSpPr>
              <p:nvPr/>
            </p:nvSpPr>
            <p:spPr bwMode="auto">
              <a:xfrm>
                <a:off x="2785313" y="4882959"/>
                <a:ext cx="587492" cy="239961"/>
              </a:xfrm>
              <a:custGeom>
                <a:avLst/>
                <a:gdLst>
                  <a:gd name="T0" fmla="*/ 1273 w 1277"/>
                  <a:gd name="T1" fmla="*/ 467 h 522"/>
                  <a:gd name="T2" fmla="*/ 1169 w 1277"/>
                  <a:gd name="T3" fmla="*/ 484 h 522"/>
                  <a:gd name="T4" fmla="*/ 979 w 1277"/>
                  <a:gd name="T5" fmla="*/ 509 h 522"/>
                  <a:gd name="T6" fmla="*/ 809 w 1277"/>
                  <a:gd name="T7" fmla="*/ 520 h 522"/>
                  <a:gd name="T8" fmla="*/ 661 w 1277"/>
                  <a:gd name="T9" fmla="*/ 522 h 522"/>
                  <a:gd name="T10" fmla="*/ 530 w 1277"/>
                  <a:gd name="T11" fmla="*/ 513 h 522"/>
                  <a:gd name="T12" fmla="*/ 417 w 1277"/>
                  <a:gd name="T13" fmla="*/ 497 h 522"/>
                  <a:gd name="T14" fmla="*/ 321 w 1277"/>
                  <a:gd name="T15" fmla="*/ 476 h 522"/>
                  <a:gd name="T16" fmla="*/ 240 w 1277"/>
                  <a:gd name="T17" fmla="*/ 450 h 522"/>
                  <a:gd name="T18" fmla="*/ 174 w 1277"/>
                  <a:gd name="T19" fmla="*/ 419 h 522"/>
                  <a:gd name="T20" fmla="*/ 119 w 1277"/>
                  <a:gd name="T21" fmla="*/ 388 h 522"/>
                  <a:gd name="T22" fmla="*/ 59 w 1277"/>
                  <a:gd name="T23" fmla="*/ 339 h 522"/>
                  <a:gd name="T24" fmla="*/ 14 w 1277"/>
                  <a:gd name="T25" fmla="*/ 280 h 522"/>
                  <a:gd name="T26" fmla="*/ 0 w 1277"/>
                  <a:gd name="T27" fmla="*/ 239 h 522"/>
                  <a:gd name="T28" fmla="*/ 3 w 1277"/>
                  <a:gd name="T29" fmla="*/ 229 h 522"/>
                  <a:gd name="T30" fmla="*/ 75 w 1277"/>
                  <a:gd name="T31" fmla="*/ 222 h 522"/>
                  <a:gd name="T32" fmla="*/ 175 w 1277"/>
                  <a:gd name="T33" fmla="*/ 198 h 522"/>
                  <a:gd name="T34" fmla="*/ 236 w 1277"/>
                  <a:gd name="T35" fmla="*/ 175 h 522"/>
                  <a:gd name="T36" fmla="*/ 292 w 1277"/>
                  <a:gd name="T37" fmla="*/ 147 h 522"/>
                  <a:gd name="T38" fmla="*/ 342 w 1277"/>
                  <a:gd name="T39" fmla="*/ 113 h 522"/>
                  <a:gd name="T40" fmla="*/ 389 w 1277"/>
                  <a:gd name="T41" fmla="*/ 72 h 522"/>
                  <a:gd name="T42" fmla="*/ 429 w 1277"/>
                  <a:gd name="T43" fmla="*/ 26 h 522"/>
                  <a:gd name="T44" fmla="*/ 446 w 1277"/>
                  <a:gd name="T45" fmla="*/ 0 h 522"/>
                  <a:gd name="T46" fmla="*/ 453 w 1277"/>
                  <a:gd name="T47" fmla="*/ 18 h 522"/>
                  <a:gd name="T48" fmla="*/ 479 w 1277"/>
                  <a:gd name="T49" fmla="*/ 44 h 522"/>
                  <a:gd name="T50" fmla="*/ 538 w 1277"/>
                  <a:gd name="T51" fmla="*/ 70 h 522"/>
                  <a:gd name="T52" fmla="*/ 672 w 1277"/>
                  <a:gd name="T53" fmla="*/ 84 h 522"/>
                  <a:gd name="T54" fmla="*/ 701 w 1277"/>
                  <a:gd name="T55" fmla="*/ 81 h 522"/>
                  <a:gd name="T56" fmla="*/ 715 w 1277"/>
                  <a:gd name="T57" fmla="*/ 214 h 522"/>
                  <a:gd name="T58" fmla="*/ 717 w 1277"/>
                  <a:gd name="T59" fmla="*/ 214 h 522"/>
                  <a:gd name="T60" fmla="*/ 737 w 1277"/>
                  <a:gd name="T61" fmla="*/ 224 h 522"/>
                  <a:gd name="T62" fmla="*/ 774 w 1277"/>
                  <a:gd name="T63" fmla="*/ 232 h 522"/>
                  <a:gd name="T64" fmla="*/ 806 w 1277"/>
                  <a:gd name="T65" fmla="*/ 226 h 522"/>
                  <a:gd name="T66" fmla="*/ 833 w 1277"/>
                  <a:gd name="T67" fmla="*/ 215 h 522"/>
                  <a:gd name="T68" fmla="*/ 881 w 1277"/>
                  <a:gd name="T69" fmla="*/ 166 h 522"/>
                  <a:gd name="T70" fmla="*/ 890 w 1277"/>
                  <a:gd name="T71" fmla="*/ 150 h 522"/>
                  <a:gd name="T72" fmla="*/ 1189 w 1277"/>
                  <a:gd name="T73" fmla="*/ 156 h 522"/>
                  <a:gd name="T74" fmla="*/ 1209 w 1277"/>
                  <a:gd name="T75" fmla="*/ 176 h 522"/>
                  <a:gd name="T76" fmla="*/ 1239 w 1277"/>
                  <a:gd name="T77" fmla="*/ 221 h 522"/>
                  <a:gd name="T78" fmla="*/ 1260 w 1277"/>
                  <a:gd name="T79" fmla="*/ 271 h 522"/>
                  <a:gd name="T80" fmla="*/ 1271 w 1277"/>
                  <a:gd name="T81" fmla="*/ 323 h 522"/>
                  <a:gd name="T82" fmla="*/ 1277 w 1277"/>
                  <a:gd name="T83" fmla="*/ 440 h 522"/>
                  <a:gd name="T84" fmla="*/ 1273 w 1277"/>
                  <a:gd name="T85" fmla="*/ 467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77" h="522">
                    <a:moveTo>
                      <a:pt x="1273" y="467"/>
                    </a:moveTo>
                    <a:lnTo>
                      <a:pt x="1169" y="484"/>
                    </a:lnTo>
                    <a:lnTo>
                      <a:pt x="979" y="509"/>
                    </a:lnTo>
                    <a:lnTo>
                      <a:pt x="809" y="520"/>
                    </a:lnTo>
                    <a:lnTo>
                      <a:pt x="661" y="522"/>
                    </a:lnTo>
                    <a:lnTo>
                      <a:pt x="530" y="513"/>
                    </a:lnTo>
                    <a:lnTo>
                      <a:pt x="417" y="497"/>
                    </a:lnTo>
                    <a:lnTo>
                      <a:pt x="321" y="476"/>
                    </a:lnTo>
                    <a:lnTo>
                      <a:pt x="240" y="450"/>
                    </a:lnTo>
                    <a:lnTo>
                      <a:pt x="174" y="419"/>
                    </a:lnTo>
                    <a:lnTo>
                      <a:pt x="119" y="388"/>
                    </a:lnTo>
                    <a:lnTo>
                      <a:pt x="59" y="339"/>
                    </a:lnTo>
                    <a:lnTo>
                      <a:pt x="14" y="280"/>
                    </a:lnTo>
                    <a:lnTo>
                      <a:pt x="0" y="239"/>
                    </a:lnTo>
                    <a:lnTo>
                      <a:pt x="3" y="229"/>
                    </a:lnTo>
                    <a:lnTo>
                      <a:pt x="75" y="222"/>
                    </a:lnTo>
                    <a:lnTo>
                      <a:pt x="175" y="198"/>
                    </a:lnTo>
                    <a:lnTo>
                      <a:pt x="236" y="175"/>
                    </a:lnTo>
                    <a:lnTo>
                      <a:pt x="292" y="147"/>
                    </a:lnTo>
                    <a:lnTo>
                      <a:pt x="342" y="113"/>
                    </a:lnTo>
                    <a:lnTo>
                      <a:pt x="389" y="72"/>
                    </a:lnTo>
                    <a:lnTo>
                      <a:pt x="429" y="26"/>
                    </a:lnTo>
                    <a:lnTo>
                      <a:pt x="446" y="0"/>
                    </a:lnTo>
                    <a:lnTo>
                      <a:pt x="453" y="18"/>
                    </a:lnTo>
                    <a:lnTo>
                      <a:pt x="479" y="44"/>
                    </a:lnTo>
                    <a:lnTo>
                      <a:pt x="538" y="70"/>
                    </a:lnTo>
                    <a:lnTo>
                      <a:pt x="672" y="84"/>
                    </a:lnTo>
                    <a:lnTo>
                      <a:pt x="701" y="81"/>
                    </a:lnTo>
                    <a:lnTo>
                      <a:pt x="715" y="214"/>
                    </a:lnTo>
                    <a:lnTo>
                      <a:pt x="717" y="214"/>
                    </a:lnTo>
                    <a:lnTo>
                      <a:pt x="737" y="224"/>
                    </a:lnTo>
                    <a:lnTo>
                      <a:pt x="774" y="232"/>
                    </a:lnTo>
                    <a:lnTo>
                      <a:pt x="806" y="226"/>
                    </a:lnTo>
                    <a:lnTo>
                      <a:pt x="833" y="215"/>
                    </a:lnTo>
                    <a:lnTo>
                      <a:pt x="881" y="166"/>
                    </a:lnTo>
                    <a:lnTo>
                      <a:pt x="890" y="150"/>
                    </a:lnTo>
                    <a:lnTo>
                      <a:pt x="1189" y="156"/>
                    </a:lnTo>
                    <a:lnTo>
                      <a:pt x="1209" y="176"/>
                    </a:lnTo>
                    <a:lnTo>
                      <a:pt x="1239" y="221"/>
                    </a:lnTo>
                    <a:lnTo>
                      <a:pt x="1260" y="271"/>
                    </a:lnTo>
                    <a:lnTo>
                      <a:pt x="1271" y="323"/>
                    </a:lnTo>
                    <a:lnTo>
                      <a:pt x="1277" y="440"/>
                    </a:lnTo>
                    <a:lnTo>
                      <a:pt x="1273" y="46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3098367" y="3516283"/>
                <a:ext cx="457857" cy="1081205"/>
              </a:xfrm>
              <a:custGeom>
                <a:avLst/>
                <a:gdLst>
                  <a:gd name="T0" fmla="*/ 0 w 998"/>
                  <a:gd name="T1" fmla="*/ 2080 h 2352"/>
                  <a:gd name="T2" fmla="*/ 343 w 998"/>
                  <a:gd name="T3" fmla="*/ 2352 h 2352"/>
                  <a:gd name="T4" fmla="*/ 998 w 998"/>
                  <a:gd name="T5" fmla="*/ 23 h 2352"/>
                  <a:gd name="T6" fmla="*/ 982 w 998"/>
                  <a:gd name="T7" fmla="*/ 15 h 2352"/>
                  <a:gd name="T8" fmla="*/ 897 w 998"/>
                  <a:gd name="T9" fmla="*/ 0 h 2352"/>
                  <a:gd name="T10" fmla="*/ 854 w 998"/>
                  <a:gd name="T11" fmla="*/ 3 h 2352"/>
                  <a:gd name="T12" fmla="*/ 805 w 998"/>
                  <a:gd name="T13" fmla="*/ 15 h 2352"/>
                  <a:gd name="T14" fmla="*/ 751 w 998"/>
                  <a:gd name="T15" fmla="*/ 38 h 2352"/>
                  <a:gd name="T16" fmla="*/ 694 w 998"/>
                  <a:gd name="T17" fmla="*/ 75 h 2352"/>
                  <a:gd name="T18" fmla="*/ 635 w 998"/>
                  <a:gd name="T19" fmla="*/ 131 h 2352"/>
                  <a:gd name="T20" fmla="*/ 576 w 998"/>
                  <a:gd name="T21" fmla="*/ 206 h 2352"/>
                  <a:gd name="T22" fmla="*/ 517 w 998"/>
                  <a:gd name="T23" fmla="*/ 306 h 2352"/>
                  <a:gd name="T24" fmla="*/ 460 w 998"/>
                  <a:gd name="T25" fmla="*/ 429 h 2352"/>
                  <a:gd name="T26" fmla="*/ 405 w 998"/>
                  <a:gd name="T27" fmla="*/ 582 h 2352"/>
                  <a:gd name="T28" fmla="*/ 353 w 998"/>
                  <a:gd name="T29" fmla="*/ 766 h 2352"/>
                  <a:gd name="T30" fmla="*/ 306 w 998"/>
                  <a:gd name="T31" fmla="*/ 985 h 2352"/>
                  <a:gd name="T32" fmla="*/ 285 w 998"/>
                  <a:gd name="T33" fmla="*/ 1109 h 2352"/>
                  <a:gd name="T34" fmla="*/ 0 w 998"/>
                  <a:gd name="T35" fmla="*/ 2080 h 2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98" h="2352">
                    <a:moveTo>
                      <a:pt x="0" y="2080"/>
                    </a:moveTo>
                    <a:lnTo>
                      <a:pt x="343" y="2352"/>
                    </a:lnTo>
                    <a:lnTo>
                      <a:pt x="998" y="23"/>
                    </a:lnTo>
                    <a:lnTo>
                      <a:pt x="982" y="15"/>
                    </a:lnTo>
                    <a:lnTo>
                      <a:pt x="897" y="0"/>
                    </a:lnTo>
                    <a:lnTo>
                      <a:pt x="854" y="3"/>
                    </a:lnTo>
                    <a:lnTo>
                      <a:pt x="805" y="15"/>
                    </a:lnTo>
                    <a:lnTo>
                      <a:pt x="751" y="38"/>
                    </a:lnTo>
                    <a:lnTo>
                      <a:pt x="694" y="75"/>
                    </a:lnTo>
                    <a:lnTo>
                      <a:pt x="635" y="131"/>
                    </a:lnTo>
                    <a:lnTo>
                      <a:pt x="576" y="206"/>
                    </a:lnTo>
                    <a:lnTo>
                      <a:pt x="517" y="306"/>
                    </a:lnTo>
                    <a:lnTo>
                      <a:pt x="460" y="429"/>
                    </a:lnTo>
                    <a:lnTo>
                      <a:pt x="405" y="582"/>
                    </a:lnTo>
                    <a:lnTo>
                      <a:pt x="353" y="766"/>
                    </a:lnTo>
                    <a:lnTo>
                      <a:pt x="306" y="985"/>
                    </a:lnTo>
                    <a:lnTo>
                      <a:pt x="285" y="1109"/>
                    </a:lnTo>
                    <a:lnTo>
                      <a:pt x="0" y="208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3229380" y="3028086"/>
                <a:ext cx="1784540" cy="1653527"/>
              </a:xfrm>
              <a:custGeom>
                <a:avLst/>
                <a:gdLst>
                  <a:gd name="T0" fmla="*/ 3869 w 3882"/>
                  <a:gd name="T1" fmla="*/ 368 h 3597"/>
                  <a:gd name="T2" fmla="*/ 3882 w 3882"/>
                  <a:gd name="T3" fmla="*/ 542 h 3597"/>
                  <a:gd name="T4" fmla="*/ 3846 w 3882"/>
                  <a:gd name="T5" fmla="*/ 704 h 3597"/>
                  <a:gd name="T6" fmla="*/ 3741 w 3882"/>
                  <a:gd name="T7" fmla="*/ 884 h 3597"/>
                  <a:gd name="T8" fmla="*/ 3538 w 3882"/>
                  <a:gd name="T9" fmla="*/ 1059 h 3597"/>
                  <a:gd name="T10" fmla="*/ 3207 w 3882"/>
                  <a:gd name="T11" fmla="*/ 1211 h 3597"/>
                  <a:gd name="T12" fmla="*/ 2716 w 3882"/>
                  <a:gd name="T13" fmla="*/ 1316 h 3597"/>
                  <a:gd name="T14" fmla="*/ 2224 w 3882"/>
                  <a:gd name="T15" fmla="*/ 1350 h 3597"/>
                  <a:gd name="T16" fmla="*/ 1456 w 3882"/>
                  <a:gd name="T17" fmla="*/ 1303 h 3597"/>
                  <a:gd name="T18" fmla="*/ 1355 w 3882"/>
                  <a:gd name="T19" fmla="*/ 1327 h 3597"/>
                  <a:gd name="T20" fmla="*/ 1256 w 3882"/>
                  <a:gd name="T21" fmla="*/ 1398 h 3597"/>
                  <a:gd name="T22" fmla="*/ 1135 w 3882"/>
                  <a:gd name="T23" fmla="*/ 1540 h 3597"/>
                  <a:gd name="T24" fmla="*/ 1003 w 3882"/>
                  <a:gd name="T25" fmla="*/ 1779 h 3597"/>
                  <a:gd name="T26" fmla="*/ 864 w 3882"/>
                  <a:gd name="T27" fmla="*/ 2141 h 3597"/>
                  <a:gd name="T28" fmla="*/ 729 w 3882"/>
                  <a:gd name="T29" fmla="*/ 2648 h 3597"/>
                  <a:gd name="T30" fmla="*/ 634 w 3882"/>
                  <a:gd name="T31" fmla="*/ 3142 h 3597"/>
                  <a:gd name="T32" fmla="*/ 0 w 3882"/>
                  <a:gd name="T33" fmla="*/ 3434 h 3597"/>
                  <a:gd name="T34" fmla="*/ 346 w 3882"/>
                  <a:gd name="T35" fmla="*/ 1388 h 3597"/>
                  <a:gd name="T36" fmla="*/ 442 w 3882"/>
                  <a:gd name="T37" fmla="*/ 1129 h 3597"/>
                  <a:gd name="T38" fmla="*/ 597 w 3882"/>
                  <a:gd name="T39" fmla="*/ 904 h 3597"/>
                  <a:gd name="T40" fmla="*/ 801 w 3882"/>
                  <a:gd name="T41" fmla="*/ 724 h 3597"/>
                  <a:gd name="T42" fmla="*/ 984 w 3882"/>
                  <a:gd name="T43" fmla="*/ 625 h 3597"/>
                  <a:gd name="T44" fmla="*/ 1233 w 3882"/>
                  <a:gd name="T45" fmla="*/ 540 h 3597"/>
                  <a:gd name="T46" fmla="*/ 1458 w 3882"/>
                  <a:gd name="T47" fmla="*/ 495 h 3597"/>
                  <a:gd name="T48" fmla="*/ 1705 w 3882"/>
                  <a:gd name="T49" fmla="*/ 483 h 3597"/>
                  <a:gd name="T50" fmla="*/ 1904 w 3882"/>
                  <a:gd name="T51" fmla="*/ 501 h 3597"/>
                  <a:gd name="T52" fmla="*/ 2134 w 3882"/>
                  <a:gd name="T53" fmla="*/ 519 h 3597"/>
                  <a:gd name="T54" fmla="*/ 2370 w 3882"/>
                  <a:gd name="T55" fmla="*/ 492 h 3597"/>
                  <a:gd name="T56" fmla="*/ 2536 w 3882"/>
                  <a:gd name="T57" fmla="*/ 421 h 3597"/>
                  <a:gd name="T58" fmla="*/ 2644 w 3882"/>
                  <a:gd name="T59" fmla="*/ 325 h 3597"/>
                  <a:gd name="T60" fmla="*/ 2707 w 3882"/>
                  <a:gd name="T61" fmla="*/ 218 h 3597"/>
                  <a:gd name="T62" fmla="*/ 2748 w 3882"/>
                  <a:gd name="T63" fmla="*/ 18 h 3597"/>
                  <a:gd name="T64" fmla="*/ 3866 w 3882"/>
                  <a:gd name="T65" fmla="*/ 361 h 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82" h="3597">
                    <a:moveTo>
                      <a:pt x="3866" y="361"/>
                    </a:moveTo>
                    <a:lnTo>
                      <a:pt x="3869" y="368"/>
                    </a:lnTo>
                    <a:lnTo>
                      <a:pt x="3882" y="446"/>
                    </a:lnTo>
                    <a:lnTo>
                      <a:pt x="3882" y="542"/>
                    </a:lnTo>
                    <a:lnTo>
                      <a:pt x="3871" y="620"/>
                    </a:lnTo>
                    <a:lnTo>
                      <a:pt x="3846" y="704"/>
                    </a:lnTo>
                    <a:lnTo>
                      <a:pt x="3804" y="793"/>
                    </a:lnTo>
                    <a:lnTo>
                      <a:pt x="3741" y="884"/>
                    </a:lnTo>
                    <a:lnTo>
                      <a:pt x="3655" y="973"/>
                    </a:lnTo>
                    <a:lnTo>
                      <a:pt x="3538" y="1059"/>
                    </a:lnTo>
                    <a:lnTo>
                      <a:pt x="3390" y="1139"/>
                    </a:lnTo>
                    <a:lnTo>
                      <a:pt x="3207" y="1211"/>
                    </a:lnTo>
                    <a:lnTo>
                      <a:pt x="2982" y="1270"/>
                    </a:lnTo>
                    <a:lnTo>
                      <a:pt x="2716" y="1316"/>
                    </a:lnTo>
                    <a:lnTo>
                      <a:pt x="2402" y="1343"/>
                    </a:lnTo>
                    <a:lnTo>
                      <a:pt x="2224" y="1350"/>
                    </a:lnTo>
                    <a:lnTo>
                      <a:pt x="1460" y="1303"/>
                    </a:lnTo>
                    <a:lnTo>
                      <a:pt x="1456" y="1303"/>
                    </a:lnTo>
                    <a:lnTo>
                      <a:pt x="1413" y="1306"/>
                    </a:lnTo>
                    <a:lnTo>
                      <a:pt x="1355" y="1327"/>
                    </a:lnTo>
                    <a:lnTo>
                      <a:pt x="1309" y="1356"/>
                    </a:lnTo>
                    <a:lnTo>
                      <a:pt x="1256" y="1398"/>
                    </a:lnTo>
                    <a:lnTo>
                      <a:pt x="1198" y="1458"/>
                    </a:lnTo>
                    <a:lnTo>
                      <a:pt x="1135" y="1540"/>
                    </a:lnTo>
                    <a:lnTo>
                      <a:pt x="1070" y="1647"/>
                    </a:lnTo>
                    <a:lnTo>
                      <a:pt x="1003" y="1779"/>
                    </a:lnTo>
                    <a:lnTo>
                      <a:pt x="933" y="1944"/>
                    </a:lnTo>
                    <a:lnTo>
                      <a:pt x="864" y="2141"/>
                    </a:lnTo>
                    <a:lnTo>
                      <a:pt x="795" y="2374"/>
                    </a:lnTo>
                    <a:lnTo>
                      <a:pt x="729" y="2648"/>
                    </a:lnTo>
                    <a:lnTo>
                      <a:pt x="664" y="2965"/>
                    </a:lnTo>
                    <a:lnTo>
                      <a:pt x="634" y="3142"/>
                    </a:lnTo>
                    <a:lnTo>
                      <a:pt x="543" y="3597"/>
                    </a:lnTo>
                    <a:lnTo>
                      <a:pt x="0" y="3434"/>
                    </a:lnTo>
                    <a:lnTo>
                      <a:pt x="333" y="1457"/>
                    </a:lnTo>
                    <a:lnTo>
                      <a:pt x="346" y="1388"/>
                    </a:lnTo>
                    <a:lnTo>
                      <a:pt x="386" y="1255"/>
                    </a:lnTo>
                    <a:lnTo>
                      <a:pt x="442" y="1129"/>
                    </a:lnTo>
                    <a:lnTo>
                      <a:pt x="512" y="1012"/>
                    </a:lnTo>
                    <a:lnTo>
                      <a:pt x="597" y="904"/>
                    </a:lnTo>
                    <a:lnTo>
                      <a:pt x="693" y="809"/>
                    </a:lnTo>
                    <a:lnTo>
                      <a:pt x="801" y="724"/>
                    </a:lnTo>
                    <a:lnTo>
                      <a:pt x="921" y="653"/>
                    </a:lnTo>
                    <a:lnTo>
                      <a:pt x="984" y="625"/>
                    </a:lnTo>
                    <a:lnTo>
                      <a:pt x="1077" y="587"/>
                    </a:lnTo>
                    <a:lnTo>
                      <a:pt x="1233" y="540"/>
                    </a:lnTo>
                    <a:lnTo>
                      <a:pt x="1342" y="514"/>
                    </a:lnTo>
                    <a:lnTo>
                      <a:pt x="1458" y="495"/>
                    </a:lnTo>
                    <a:lnTo>
                      <a:pt x="1579" y="485"/>
                    </a:lnTo>
                    <a:lnTo>
                      <a:pt x="1705" y="483"/>
                    </a:lnTo>
                    <a:lnTo>
                      <a:pt x="1836" y="492"/>
                    </a:lnTo>
                    <a:lnTo>
                      <a:pt x="1904" y="501"/>
                    </a:lnTo>
                    <a:lnTo>
                      <a:pt x="1987" y="512"/>
                    </a:lnTo>
                    <a:lnTo>
                      <a:pt x="2134" y="519"/>
                    </a:lnTo>
                    <a:lnTo>
                      <a:pt x="2261" y="512"/>
                    </a:lnTo>
                    <a:lnTo>
                      <a:pt x="2370" y="492"/>
                    </a:lnTo>
                    <a:lnTo>
                      <a:pt x="2461" y="462"/>
                    </a:lnTo>
                    <a:lnTo>
                      <a:pt x="2536" y="421"/>
                    </a:lnTo>
                    <a:lnTo>
                      <a:pt x="2596" y="375"/>
                    </a:lnTo>
                    <a:lnTo>
                      <a:pt x="2644" y="325"/>
                    </a:lnTo>
                    <a:lnTo>
                      <a:pt x="2681" y="272"/>
                    </a:lnTo>
                    <a:lnTo>
                      <a:pt x="2707" y="218"/>
                    </a:lnTo>
                    <a:lnTo>
                      <a:pt x="2733" y="141"/>
                    </a:lnTo>
                    <a:lnTo>
                      <a:pt x="2748" y="18"/>
                    </a:lnTo>
                    <a:lnTo>
                      <a:pt x="2745" y="0"/>
                    </a:lnTo>
                    <a:lnTo>
                      <a:pt x="3866" y="36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3279027" y="2502652"/>
                <a:ext cx="1049487" cy="681270"/>
              </a:xfrm>
              <a:custGeom>
                <a:avLst/>
                <a:gdLst>
                  <a:gd name="T0" fmla="*/ 100 w 2283"/>
                  <a:gd name="T1" fmla="*/ 622 h 1483"/>
                  <a:gd name="T2" fmla="*/ 1797 w 2283"/>
                  <a:gd name="T3" fmla="*/ 1047 h 1483"/>
                  <a:gd name="T4" fmla="*/ 1761 w 2283"/>
                  <a:gd name="T5" fmla="*/ 0 h 1483"/>
                  <a:gd name="T6" fmla="*/ 2283 w 2283"/>
                  <a:gd name="T7" fmla="*/ 0 h 1483"/>
                  <a:gd name="T8" fmla="*/ 2283 w 2283"/>
                  <a:gd name="T9" fmla="*/ 1483 h 1483"/>
                  <a:gd name="T10" fmla="*/ 605 w 2283"/>
                  <a:gd name="T11" fmla="*/ 1028 h 1483"/>
                  <a:gd name="T12" fmla="*/ 0 w 2283"/>
                  <a:gd name="T13" fmla="*/ 879 h 1483"/>
                  <a:gd name="T14" fmla="*/ 2 w 2283"/>
                  <a:gd name="T15" fmla="*/ 699 h 1483"/>
                  <a:gd name="T16" fmla="*/ 3 w 2283"/>
                  <a:gd name="T17" fmla="*/ 681 h 1483"/>
                  <a:gd name="T18" fmla="*/ 19 w 2283"/>
                  <a:gd name="T19" fmla="*/ 649 h 1483"/>
                  <a:gd name="T20" fmla="*/ 47 w 2283"/>
                  <a:gd name="T21" fmla="*/ 627 h 1483"/>
                  <a:gd name="T22" fmla="*/ 81 w 2283"/>
                  <a:gd name="T23" fmla="*/ 619 h 1483"/>
                  <a:gd name="T24" fmla="*/ 100 w 2283"/>
                  <a:gd name="T25" fmla="*/ 622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83" h="1483">
                    <a:moveTo>
                      <a:pt x="100" y="622"/>
                    </a:moveTo>
                    <a:lnTo>
                      <a:pt x="1797" y="1047"/>
                    </a:lnTo>
                    <a:lnTo>
                      <a:pt x="1761" y="0"/>
                    </a:lnTo>
                    <a:lnTo>
                      <a:pt x="2283" y="0"/>
                    </a:lnTo>
                    <a:lnTo>
                      <a:pt x="2283" y="1483"/>
                    </a:lnTo>
                    <a:lnTo>
                      <a:pt x="605" y="1028"/>
                    </a:lnTo>
                    <a:lnTo>
                      <a:pt x="0" y="879"/>
                    </a:lnTo>
                    <a:lnTo>
                      <a:pt x="2" y="699"/>
                    </a:lnTo>
                    <a:lnTo>
                      <a:pt x="3" y="681"/>
                    </a:lnTo>
                    <a:lnTo>
                      <a:pt x="19" y="649"/>
                    </a:lnTo>
                    <a:lnTo>
                      <a:pt x="47" y="627"/>
                    </a:lnTo>
                    <a:lnTo>
                      <a:pt x="81" y="619"/>
                    </a:lnTo>
                    <a:lnTo>
                      <a:pt x="100" y="622"/>
                    </a:lnTo>
                    <a:close/>
                  </a:path>
                </a:pathLst>
              </a:custGeom>
              <a:solidFill>
                <a:srgbClr val="D6DDD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3296956" y="1101499"/>
                <a:ext cx="950192" cy="1016389"/>
              </a:xfrm>
              <a:custGeom>
                <a:avLst/>
                <a:gdLst>
                  <a:gd name="T0" fmla="*/ 2018 w 2066"/>
                  <a:gd name="T1" fmla="*/ 1119 h 2211"/>
                  <a:gd name="T2" fmla="*/ 1971 w 2066"/>
                  <a:gd name="T3" fmla="*/ 1476 h 2211"/>
                  <a:gd name="T4" fmla="*/ 1893 w 2066"/>
                  <a:gd name="T5" fmla="*/ 1709 h 2211"/>
                  <a:gd name="T6" fmla="*/ 1792 w 2066"/>
                  <a:gd name="T7" fmla="*/ 1891 h 2211"/>
                  <a:gd name="T8" fmla="*/ 1648 w 2066"/>
                  <a:gd name="T9" fmla="*/ 2045 h 2211"/>
                  <a:gd name="T10" fmla="*/ 1451 w 2066"/>
                  <a:gd name="T11" fmla="*/ 2154 h 2211"/>
                  <a:gd name="T12" fmla="*/ 1334 w 2066"/>
                  <a:gd name="T13" fmla="*/ 2186 h 2211"/>
                  <a:gd name="T14" fmla="*/ 1126 w 2066"/>
                  <a:gd name="T15" fmla="*/ 2211 h 2211"/>
                  <a:gd name="T16" fmla="*/ 959 w 2066"/>
                  <a:gd name="T17" fmla="*/ 2193 h 2211"/>
                  <a:gd name="T18" fmla="*/ 828 w 2066"/>
                  <a:gd name="T19" fmla="*/ 2147 h 2211"/>
                  <a:gd name="T20" fmla="*/ 708 w 2066"/>
                  <a:gd name="T21" fmla="*/ 2068 h 2211"/>
                  <a:gd name="T22" fmla="*/ 594 w 2066"/>
                  <a:gd name="T23" fmla="*/ 1920 h 2211"/>
                  <a:gd name="T24" fmla="*/ 643 w 2066"/>
                  <a:gd name="T25" fmla="*/ 1868 h 2211"/>
                  <a:gd name="T26" fmla="*/ 770 w 2066"/>
                  <a:gd name="T27" fmla="*/ 1745 h 2211"/>
                  <a:gd name="T28" fmla="*/ 802 w 2066"/>
                  <a:gd name="T29" fmla="*/ 1666 h 2211"/>
                  <a:gd name="T30" fmla="*/ 783 w 2066"/>
                  <a:gd name="T31" fmla="*/ 1620 h 2211"/>
                  <a:gd name="T32" fmla="*/ 731 w 2066"/>
                  <a:gd name="T33" fmla="*/ 1666 h 2211"/>
                  <a:gd name="T34" fmla="*/ 576 w 2066"/>
                  <a:gd name="T35" fmla="*/ 1778 h 2211"/>
                  <a:gd name="T36" fmla="*/ 476 w 2066"/>
                  <a:gd name="T37" fmla="*/ 1802 h 2211"/>
                  <a:gd name="T38" fmla="*/ 417 w 2066"/>
                  <a:gd name="T39" fmla="*/ 1780 h 2211"/>
                  <a:gd name="T40" fmla="*/ 409 w 2066"/>
                  <a:gd name="T41" fmla="*/ 1737 h 2211"/>
                  <a:gd name="T42" fmla="*/ 360 w 2066"/>
                  <a:gd name="T43" fmla="*/ 1617 h 2211"/>
                  <a:gd name="T44" fmla="*/ 282 w 2066"/>
                  <a:gd name="T45" fmla="*/ 1529 h 2211"/>
                  <a:gd name="T46" fmla="*/ 233 w 2066"/>
                  <a:gd name="T47" fmla="*/ 1499 h 2211"/>
                  <a:gd name="T48" fmla="*/ 75 w 2066"/>
                  <a:gd name="T49" fmla="*/ 1459 h 2211"/>
                  <a:gd name="T50" fmla="*/ 0 w 2066"/>
                  <a:gd name="T51" fmla="*/ 1374 h 2211"/>
                  <a:gd name="T52" fmla="*/ 13 w 2066"/>
                  <a:gd name="T53" fmla="*/ 1287 h 2211"/>
                  <a:gd name="T54" fmla="*/ 44 w 2066"/>
                  <a:gd name="T55" fmla="*/ 1236 h 2211"/>
                  <a:gd name="T56" fmla="*/ 134 w 2066"/>
                  <a:gd name="T57" fmla="*/ 1207 h 2211"/>
                  <a:gd name="T58" fmla="*/ 233 w 2066"/>
                  <a:gd name="T59" fmla="*/ 1149 h 2211"/>
                  <a:gd name="T60" fmla="*/ 312 w 2066"/>
                  <a:gd name="T61" fmla="*/ 1070 h 2211"/>
                  <a:gd name="T62" fmla="*/ 412 w 2066"/>
                  <a:gd name="T63" fmla="*/ 870 h 2211"/>
                  <a:gd name="T64" fmla="*/ 469 w 2066"/>
                  <a:gd name="T65" fmla="*/ 539 h 2211"/>
                  <a:gd name="T66" fmla="*/ 479 w 2066"/>
                  <a:gd name="T67" fmla="*/ 210 h 2211"/>
                  <a:gd name="T68" fmla="*/ 576 w 2066"/>
                  <a:gd name="T69" fmla="*/ 118 h 2211"/>
                  <a:gd name="T70" fmla="*/ 642 w 2066"/>
                  <a:gd name="T71" fmla="*/ 30 h 2211"/>
                  <a:gd name="T72" fmla="*/ 661 w 2066"/>
                  <a:gd name="T73" fmla="*/ 4 h 2211"/>
                  <a:gd name="T74" fmla="*/ 727 w 2066"/>
                  <a:gd name="T75" fmla="*/ 14 h 2211"/>
                  <a:gd name="T76" fmla="*/ 891 w 2066"/>
                  <a:gd name="T77" fmla="*/ 30 h 2211"/>
                  <a:gd name="T78" fmla="*/ 1045 w 2066"/>
                  <a:gd name="T79" fmla="*/ 39 h 2211"/>
                  <a:gd name="T80" fmla="*/ 1355 w 2066"/>
                  <a:gd name="T81" fmla="*/ 62 h 2211"/>
                  <a:gd name="T82" fmla="*/ 1630 w 2066"/>
                  <a:gd name="T83" fmla="*/ 63 h 2211"/>
                  <a:gd name="T84" fmla="*/ 1818 w 2066"/>
                  <a:gd name="T85" fmla="*/ 99 h 2211"/>
                  <a:gd name="T86" fmla="*/ 1870 w 2066"/>
                  <a:gd name="T87" fmla="*/ 145 h 2211"/>
                  <a:gd name="T88" fmla="*/ 1896 w 2066"/>
                  <a:gd name="T89" fmla="*/ 289 h 2211"/>
                  <a:gd name="T90" fmla="*/ 1945 w 2066"/>
                  <a:gd name="T91" fmla="*/ 347 h 2211"/>
                  <a:gd name="T92" fmla="*/ 1980 w 2066"/>
                  <a:gd name="T93" fmla="*/ 369 h 2211"/>
                  <a:gd name="T94" fmla="*/ 2030 w 2066"/>
                  <a:gd name="T95" fmla="*/ 441 h 2211"/>
                  <a:gd name="T96" fmla="*/ 2062 w 2066"/>
                  <a:gd name="T97" fmla="*/ 575 h 2211"/>
                  <a:gd name="T98" fmla="*/ 2051 w 2066"/>
                  <a:gd name="T99" fmla="*/ 890 h 2211"/>
                  <a:gd name="T100" fmla="*/ 2018 w 2066"/>
                  <a:gd name="T101" fmla="*/ 1090 h 2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66" h="2211">
                    <a:moveTo>
                      <a:pt x="2018" y="1090"/>
                    </a:moveTo>
                    <a:lnTo>
                      <a:pt x="2018" y="1119"/>
                    </a:lnTo>
                    <a:lnTo>
                      <a:pt x="2003" y="1306"/>
                    </a:lnTo>
                    <a:lnTo>
                      <a:pt x="1971" y="1476"/>
                    </a:lnTo>
                    <a:lnTo>
                      <a:pt x="1931" y="1616"/>
                    </a:lnTo>
                    <a:lnTo>
                      <a:pt x="1893" y="1709"/>
                    </a:lnTo>
                    <a:lnTo>
                      <a:pt x="1848" y="1802"/>
                    </a:lnTo>
                    <a:lnTo>
                      <a:pt x="1792" y="1891"/>
                    </a:lnTo>
                    <a:lnTo>
                      <a:pt x="1726" y="1973"/>
                    </a:lnTo>
                    <a:lnTo>
                      <a:pt x="1648" y="2045"/>
                    </a:lnTo>
                    <a:lnTo>
                      <a:pt x="1556" y="2107"/>
                    </a:lnTo>
                    <a:lnTo>
                      <a:pt x="1451" y="2154"/>
                    </a:lnTo>
                    <a:lnTo>
                      <a:pt x="1394" y="2172"/>
                    </a:lnTo>
                    <a:lnTo>
                      <a:pt x="1334" y="2186"/>
                    </a:lnTo>
                    <a:lnTo>
                      <a:pt x="1225" y="2203"/>
                    </a:lnTo>
                    <a:lnTo>
                      <a:pt x="1126" y="2211"/>
                    </a:lnTo>
                    <a:lnTo>
                      <a:pt x="1038" y="2206"/>
                    </a:lnTo>
                    <a:lnTo>
                      <a:pt x="959" y="2193"/>
                    </a:lnTo>
                    <a:lnTo>
                      <a:pt x="890" y="2173"/>
                    </a:lnTo>
                    <a:lnTo>
                      <a:pt x="828" y="2147"/>
                    </a:lnTo>
                    <a:lnTo>
                      <a:pt x="774" y="2117"/>
                    </a:lnTo>
                    <a:lnTo>
                      <a:pt x="708" y="2068"/>
                    </a:lnTo>
                    <a:lnTo>
                      <a:pt x="646" y="2000"/>
                    </a:lnTo>
                    <a:lnTo>
                      <a:pt x="594" y="1920"/>
                    </a:lnTo>
                    <a:lnTo>
                      <a:pt x="590" y="1905"/>
                    </a:lnTo>
                    <a:lnTo>
                      <a:pt x="643" y="1868"/>
                    </a:lnTo>
                    <a:lnTo>
                      <a:pt x="723" y="1800"/>
                    </a:lnTo>
                    <a:lnTo>
                      <a:pt x="770" y="1745"/>
                    </a:lnTo>
                    <a:lnTo>
                      <a:pt x="795" y="1701"/>
                    </a:lnTo>
                    <a:lnTo>
                      <a:pt x="802" y="1666"/>
                    </a:lnTo>
                    <a:lnTo>
                      <a:pt x="797" y="1642"/>
                    </a:lnTo>
                    <a:lnTo>
                      <a:pt x="783" y="1620"/>
                    </a:lnTo>
                    <a:lnTo>
                      <a:pt x="780" y="1619"/>
                    </a:lnTo>
                    <a:lnTo>
                      <a:pt x="731" y="1666"/>
                    </a:lnTo>
                    <a:lnTo>
                      <a:pt x="646" y="1737"/>
                    </a:lnTo>
                    <a:lnTo>
                      <a:pt x="576" y="1778"/>
                    </a:lnTo>
                    <a:lnTo>
                      <a:pt x="520" y="1797"/>
                    </a:lnTo>
                    <a:lnTo>
                      <a:pt x="476" y="1802"/>
                    </a:lnTo>
                    <a:lnTo>
                      <a:pt x="445" y="1794"/>
                    </a:lnTo>
                    <a:lnTo>
                      <a:pt x="417" y="1780"/>
                    </a:lnTo>
                    <a:lnTo>
                      <a:pt x="414" y="1776"/>
                    </a:lnTo>
                    <a:lnTo>
                      <a:pt x="409" y="1737"/>
                    </a:lnTo>
                    <a:lnTo>
                      <a:pt x="387" y="1670"/>
                    </a:lnTo>
                    <a:lnTo>
                      <a:pt x="360" y="1617"/>
                    </a:lnTo>
                    <a:lnTo>
                      <a:pt x="329" y="1575"/>
                    </a:lnTo>
                    <a:lnTo>
                      <a:pt x="282" y="1529"/>
                    </a:lnTo>
                    <a:lnTo>
                      <a:pt x="239" y="1502"/>
                    </a:lnTo>
                    <a:lnTo>
                      <a:pt x="233" y="1499"/>
                    </a:lnTo>
                    <a:lnTo>
                      <a:pt x="167" y="1490"/>
                    </a:lnTo>
                    <a:lnTo>
                      <a:pt x="75" y="1459"/>
                    </a:lnTo>
                    <a:lnTo>
                      <a:pt x="21" y="1418"/>
                    </a:lnTo>
                    <a:lnTo>
                      <a:pt x="0" y="1374"/>
                    </a:lnTo>
                    <a:lnTo>
                      <a:pt x="0" y="1329"/>
                    </a:lnTo>
                    <a:lnTo>
                      <a:pt x="13" y="1287"/>
                    </a:lnTo>
                    <a:lnTo>
                      <a:pt x="39" y="1243"/>
                    </a:lnTo>
                    <a:lnTo>
                      <a:pt x="44" y="1236"/>
                    </a:lnTo>
                    <a:lnTo>
                      <a:pt x="76" y="1227"/>
                    </a:lnTo>
                    <a:lnTo>
                      <a:pt x="134" y="1207"/>
                    </a:lnTo>
                    <a:lnTo>
                      <a:pt x="186" y="1181"/>
                    </a:lnTo>
                    <a:lnTo>
                      <a:pt x="233" y="1149"/>
                    </a:lnTo>
                    <a:lnTo>
                      <a:pt x="275" y="1113"/>
                    </a:lnTo>
                    <a:lnTo>
                      <a:pt x="312" y="1070"/>
                    </a:lnTo>
                    <a:lnTo>
                      <a:pt x="361" y="994"/>
                    </a:lnTo>
                    <a:lnTo>
                      <a:pt x="412" y="870"/>
                    </a:lnTo>
                    <a:lnTo>
                      <a:pt x="448" y="719"/>
                    </a:lnTo>
                    <a:lnTo>
                      <a:pt x="469" y="539"/>
                    </a:lnTo>
                    <a:lnTo>
                      <a:pt x="479" y="328"/>
                    </a:lnTo>
                    <a:lnTo>
                      <a:pt x="479" y="210"/>
                    </a:lnTo>
                    <a:lnTo>
                      <a:pt x="497" y="196"/>
                    </a:lnTo>
                    <a:lnTo>
                      <a:pt x="576" y="118"/>
                    </a:lnTo>
                    <a:lnTo>
                      <a:pt x="626" y="58"/>
                    </a:lnTo>
                    <a:lnTo>
                      <a:pt x="642" y="30"/>
                    </a:lnTo>
                    <a:lnTo>
                      <a:pt x="649" y="17"/>
                    </a:lnTo>
                    <a:lnTo>
                      <a:pt x="661" y="4"/>
                    </a:lnTo>
                    <a:lnTo>
                      <a:pt x="679" y="0"/>
                    </a:lnTo>
                    <a:lnTo>
                      <a:pt x="727" y="14"/>
                    </a:lnTo>
                    <a:lnTo>
                      <a:pt x="818" y="30"/>
                    </a:lnTo>
                    <a:lnTo>
                      <a:pt x="891" y="30"/>
                    </a:lnTo>
                    <a:lnTo>
                      <a:pt x="960" y="30"/>
                    </a:lnTo>
                    <a:lnTo>
                      <a:pt x="1045" y="39"/>
                    </a:lnTo>
                    <a:lnTo>
                      <a:pt x="1147" y="52"/>
                    </a:lnTo>
                    <a:lnTo>
                      <a:pt x="1355" y="62"/>
                    </a:lnTo>
                    <a:lnTo>
                      <a:pt x="1536" y="62"/>
                    </a:lnTo>
                    <a:lnTo>
                      <a:pt x="1630" y="63"/>
                    </a:lnTo>
                    <a:lnTo>
                      <a:pt x="1759" y="79"/>
                    </a:lnTo>
                    <a:lnTo>
                      <a:pt x="1818" y="99"/>
                    </a:lnTo>
                    <a:lnTo>
                      <a:pt x="1846" y="117"/>
                    </a:lnTo>
                    <a:lnTo>
                      <a:pt x="1870" y="145"/>
                    </a:lnTo>
                    <a:lnTo>
                      <a:pt x="1883" y="216"/>
                    </a:lnTo>
                    <a:lnTo>
                      <a:pt x="1896" y="289"/>
                    </a:lnTo>
                    <a:lnTo>
                      <a:pt x="1920" y="325"/>
                    </a:lnTo>
                    <a:lnTo>
                      <a:pt x="1945" y="347"/>
                    </a:lnTo>
                    <a:lnTo>
                      <a:pt x="1962" y="357"/>
                    </a:lnTo>
                    <a:lnTo>
                      <a:pt x="1980" y="369"/>
                    </a:lnTo>
                    <a:lnTo>
                      <a:pt x="2008" y="400"/>
                    </a:lnTo>
                    <a:lnTo>
                      <a:pt x="2030" y="441"/>
                    </a:lnTo>
                    <a:lnTo>
                      <a:pt x="2047" y="491"/>
                    </a:lnTo>
                    <a:lnTo>
                      <a:pt x="2062" y="575"/>
                    </a:lnTo>
                    <a:lnTo>
                      <a:pt x="2066" y="700"/>
                    </a:lnTo>
                    <a:lnTo>
                      <a:pt x="2051" y="890"/>
                    </a:lnTo>
                    <a:lnTo>
                      <a:pt x="2023" y="1071"/>
                    </a:lnTo>
                    <a:lnTo>
                      <a:pt x="2018" y="109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3989258" y="2098580"/>
                <a:ext cx="1238421" cy="1209461"/>
              </a:xfrm>
              <a:custGeom>
                <a:avLst/>
                <a:gdLst>
                  <a:gd name="T0" fmla="*/ 2694 w 2694"/>
                  <a:gd name="T1" fmla="*/ 2251 h 2632"/>
                  <a:gd name="T2" fmla="*/ 2692 w 2694"/>
                  <a:gd name="T3" fmla="*/ 2269 h 2632"/>
                  <a:gd name="T4" fmla="*/ 2640 w 2694"/>
                  <a:gd name="T5" fmla="*/ 2382 h 2632"/>
                  <a:gd name="T6" fmla="*/ 2584 w 2694"/>
                  <a:gd name="T7" fmla="*/ 2448 h 2632"/>
                  <a:gd name="T8" fmla="*/ 2532 w 2694"/>
                  <a:gd name="T9" fmla="*/ 2492 h 2632"/>
                  <a:gd name="T10" fmla="*/ 2466 w 2694"/>
                  <a:gd name="T11" fmla="*/ 2534 h 2632"/>
                  <a:gd name="T12" fmla="*/ 2384 w 2694"/>
                  <a:gd name="T13" fmla="*/ 2572 h 2632"/>
                  <a:gd name="T14" fmla="*/ 2285 w 2694"/>
                  <a:gd name="T15" fmla="*/ 2602 h 2632"/>
                  <a:gd name="T16" fmla="*/ 2167 w 2694"/>
                  <a:gd name="T17" fmla="*/ 2622 h 2632"/>
                  <a:gd name="T18" fmla="*/ 2029 w 2694"/>
                  <a:gd name="T19" fmla="*/ 2632 h 2632"/>
                  <a:gd name="T20" fmla="*/ 1867 w 2694"/>
                  <a:gd name="T21" fmla="*/ 2626 h 2632"/>
                  <a:gd name="T22" fmla="*/ 1682 w 2694"/>
                  <a:gd name="T23" fmla="*/ 2606 h 2632"/>
                  <a:gd name="T24" fmla="*/ 1471 w 2694"/>
                  <a:gd name="T25" fmla="*/ 2567 h 2632"/>
                  <a:gd name="T26" fmla="*/ 1355 w 2694"/>
                  <a:gd name="T27" fmla="*/ 2539 h 2632"/>
                  <a:gd name="T28" fmla="*/ 1205 w 2694"/>
                  <a:gd name="T29" fmla="*/ 2410 h 2632"/>
                  <a:gd name="T30" fmla="*/ 928 w 2694"/>
                  <a:gd name="T31" fmla="*/ 2150 h 2632"/>
                  <a:gd name="T32" fmla="*/ 743 w 2694"/>
                  <a:gd name="T33" fmla="*/ 1954 h 2632"/>
                  <a:gd name="T34" fmla="*/ 629 w 2694"/>
                  <a:gd name="T35" fmla="*/ 1821 h 2632"/>
                  <a:gd name="T36" fmla="*/ 522 w 2694"/>
                  <a:gd name="T37" fmla="*/ 1689 h 2632"/>
                  <a:gd name="T38" fmla="*/ 426 w 2694"/>
                  <a:gd name="T39" fmla="*/ 1555 h 2632"/>
                  <a:gd name="T40" fmla="*/ 338 w 2694"/>
                  <a:gd name="T41" fmla="*/ 1421 h 2632"/>
                  <a:gd name="T42" fmla="*/ 260 w 2694"/>
                  <a:gd name="T43" fmla="*/ 1287 h 2632"/>
                  <a:gd name="T44" fmla="*/ 191 w 2694"/>
                  <a:gd name="T45" fmla="*/ 1150 h 2632"/>
                  <a:gd name="T46" fmla="*/ 132 w 2694"/>
                  <a:gd name="T47" fmla="*/ 1015 h 2632"/>
                  <a:gd name="T48" fmla="*/ 85 w 2694"/>
                  <a:gd name="T49" fmla="*/ 877 h 2632"/>
                  <a:gd name="T50" fmla="*/ 46 w 2694"/>
                  <a:gd name="T51" fmla="*/ 738 h 2632"/>
                  <a:gd name="T52" fmla="*/ 20 w 2694"/>
                  <a:gd name="T53" fmla="*/ 599 h 2632"/>
                  <a:gd name="T54" fmla="*/ 3 w 2694"/>
                  <a:gd name="T55" fmla="*/ 459 h 2632"/>
                  <a:gd name="T56" fmla="*/ 0 w 2694"/>
                  <a:gd name="T57" fmla="*/ 389 h 2632"/>
                  <a:gd name="T58" fmla="*/ 19 w 2694"/>
                  <a:gd name="T59" fmla="*/ 386 h 2632"/>
                  <a:gd name="T60" fmla="*/ 139 w 2694"/>
                  <a:gd name="T61" fmla="*/ 357 h 2632"/>
                  <a:gd name="T62" fmla="*/ 246 w 2694"/>
                  <a:gd name="T63" fmla="*/ 324 h 2632"/>
                  <a:gd name="T64" fmla="*/ 357 w 2694"/>
                  <a:gd name="T65" fmla="*/ 279 h 2632"/>
                  <a:gd name="T66" fmla="*/ 459 w 2694"/>
                  <a:gd name="T67" fmla="*/ 219 h 2632"/>
                  <a:gd name="T68" fmla="*/ 520 w 2694"/>
                  <a:gd name="T69" fmla="*/ 164 h 2632"/>
                  <a:gd name="T70" fmla="*/ 550 w 2694"/>
                  <a:gd name="T71" fmla="*/ 124 h 2632"/>
                  <a:gd name="T72" fmla="*/ 569 w 2694"/>
                  <a:gd name="T73" fmla="*/ 79 h 2632"/>
                  <a:gd name="T74" fmla="*/ 576 w 2694"/>
                  <a:gd name="T75" fmla="*/ 30 h 2632"/>
                  <a:gd name="T76" fmla="*/ 573 w 2694"/>
                  <a:gd name="T77" fmla="*/ 4 h 2632"/>
                  <a:gd name="T78" fmla="*/ 594 w 2694"/>
                  <a:gd name="T79" fmla="*/ 0 h 2632"/>
                  <a:gd name="T80" fmla="*/ 751 w 2694"/>
                  <a:gd name="T81" fmla="*/ 17 h 2632"/>
                  <a:gd name="T82" fmla="*/ 868 w 2694"/>
                  <a:gd name="T83" fmla="*/ 52 h 2632"/>
                  <a:gd name="T84" fmla="*/ 959 w 2694"/>
                  <a:gd name="T85" fmla="*/ 89 h 2632"/>
                  <a:gd name="T86" fmla="*/ 1061 w 2694"/>
                  <a:gd name="T87" fmla="*/ 141 h 2632"/>
                  <a:gd name="T88" fmla="*/ 1170 w 2694"/>
                  <a:gd name="T89" fmla="*/ 209 h 2632"/>
                  <a:gd name="T90" fmla="*/ 1290 w 2694"/>
                  <a:gd name="T91" fmla="*/ 296 h 2632"/>
                  <a:gd name="T92" fmla="*/ 1417 w 2694"/>
                  <a:gd name="T93" fmla="*/ 406 h 2632"/>
                  <a:gd name="T94" fmla="*/ 1550 w 2694"/>
                  <a:gd name="T95" fmla="*/ 538 h 2632"/>
                  <a:gd name="T96" fmla="*/ 1690 w 2694"/>
                  <a:gd name="T97" fmla="*/ 697 h 2632"/>
                  <a:gd name="T98" fmla="*/ 1836 w 2694"/>
                  <a:gd name="T99" fmla="*/ 882 h 2632"/>
                  <a:gd name="T100" fmla="*/ 1987 w 2694"/>
                  <a:gd name="T101" fmla="*/ 1100 h 2632"/>
                  <a:gd name="T102" fmla="*/ 2063 w 2694"/>
                  <a:gd name="T103" fmla="*/ 1222 h 2632"/>
                  <a:gd name="T104" fmla="*/ 2063 w 2694"/>
                  <a:gd name="T105" fmla="*/ 1235 h 2632"/>
                  <a:gd name="T106" fmla="*/ 2075 w 2694"/>
                  <a:gd name="T107" fmla="*/ 1339 h 2632"/>
                  <a:gd name="T108" fmla="*/ 2103 w 2694"/>
                  <a:gd name="T109" fmla="*/ 1446 h 2632"/>
                  <a:gd name="T110" fmla="*/ 2158 w 2694"/>
                  <a:gd name="T111" fmla="*/ 1582 h 2632"/>
                  <a:gd name="T112" fmla="*/ 2249 w 2694"/>
                  <a:gd name="T113" fmla="*/ 1745 h 2632"/>
                  <a:gd name="T114" fmla="*/ 2348 w 2694"/>
                  <a:gd name="T115" fmla="*/ 1883 h 2632"/>
                  <a:gd name="T116" fmla="*/ 2429 w 2694"/>
                  <a:gd name="T117" fmla="*/ 1983 h 2632"/>
                  <a:gd name="T118" fmla="*/ 2524 w 2694"/>
                  <a:gd name="T119" fmla="*/ 2086 h 2632"/>
                  <a:gd name="T120" fmla="*/ 2633 w 2694"/>
                  <a:gd name="T121" fmla="*/ 2194 h 2632"/>
                  <a:gd name="T122" fmla="*/ 2694 w 2694"/>
                  <a:gd name="T123" fmla="*/ 2251 h 2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4" h="2632">
                    <a:moveTo>
                      <a:pt x="2694" y="2251"/>
                    </a:moveTo>
                    <a:lnTo>
                      <a:pt x="2692" y="2269"/>
                    </a:lnTo>
                    <a:lnTo>
                      <a:pt x="2640" y="2382"/>
                    </a:lnTo>
                    <a:lnTo>
                      <a:pt x="2584" y="2448"/>
                    </a:lnTo>
                    <a:lnTo>
                      <a:pt x="2532" y="2492"/>
                    </a:lnTo>
                    <a:lnTo>
                      <a:pt x="2466" y="2534"/>
                    </a:lnTo>
                    <a:lnTo>
                      <a:pt x="2384" y="2572"/>
                    </a:lnTo>
                    <a:lnTo>
                      <a:pt x="2285" y="2602"/>
                    </a:lnTo>
                    <a:lnTo>
                      <a:pt x="2167" y="2622"/>
                    </a:lnTo>
                    <a:lnTo>
                      <a:pt x="2029" y="2632"/>
                    </a:lnTo>
                    <a:lnTo>
                      <a:pt x="1867" y="2626"/>
                    </a:lnTo>
                    <a:lnTo>
                      <a:pt x="1682" y="2606"/>
                    </a:lnTo>
                    <a:lnTo>
                      <a:pt x="1471" y="2567"/>
                    </a:lnTo>
                    <a:lnTo>
                      <a:pt x="1355" y="2539"/>
                    </a:lnTo>
                    <a:lnTo>
                      <a:pt x="1205" y="2410"/>
                    </a:lnTo>
                    <a:lnTo>
                      <a:pt x="928" y="2150"/>
                    </a:lnTo>
                    <a:lnTo>
                      <a:pt x="743" y="1954"/>
                    </a:lnTo>
                    <a:lnTo>
                      <a:pt x="629" y="1821"/>
                    </a:lnTo>
                    <a:lnTo>
                      <a:pt x="522" y="1689"/>
                    </a:lnTo>
                    <a:lnTo>
                      <a:pt x="426" y="1555"/>
                    </a:lnTo>
                    <a:lnTo>
                      <a:pt x="338" y="1421"/>
                    </a:lnTo>
                    <a:lnTo>
                      <a:pt x="260" y="1287"/>
                    </a:lnTo>
                    <a:lnTo>
                      <a:pt x="191" y="1150"/>
                    </a:lnTo>
                    <a:lnTo>
                      <a:pt x="132" y="1015"/>
                    </a:lnTo>
                    <a:lnTo>
                      <a:pt x="85" y="877"/>
                    </a:lnTo>
                    <a:lnTo>
                      <a:pt x="46" y="738"/>
                    </a:lnTo>
                    <a:lnTo>
                      <a:pt x="20" y="599"/>
                    </a:lnTo>
                    <a:lnTo>
                      <a:pt x="3" y="459"/>
                    </a:lnTo>
                    <a:lnTo>
                      <a:pt x="0" y="389"/>
                    </a:lnTo>
                    <a:lnTo>
                      <a:pt x="19" y="386"/>
                    </a:lnTo>
                    <a:lnTo>
                      <a:pt x="139" y="357"/>
                    </a:lnTo>
                    <a:lnTo>
                      <a:pt x="246" y="324"/>
                    </a:lnTo>
                    <a:lnTo>
                      <a:pt x="357" y="279"/>
                    </a:lnTo>
                    <a:lnTo>
                      <a:pt x="459" y="219"/>
                    </a:lnTo>
                    <a:lnTo>
                      <a:pt x="520" y="164"/>
                    </a:lnTo>
                    <a:lnTo>
                      <a:pt x="550" y="124"/>
                    </a:lnTo>
                    <a:lnTo>
                      <a:pt x="569" y="79"/>
                    </a:lnTo>
                    <a:lnTo>
                      <a:pt x="576" y="30"/>
                    </a:lnTo>
                    <a:lnTo>
                      <a:pt x="573" y="4"/>
                    </a:lnTo>
                    <a:lnTo>
                      <a:pt x="594" y="0"/>
                    </a:lnTo>
                    <a:lnTo>
                      <a:pt x="751" y="17"/>
                    </a:lnTo>
                    <a:lnTo>
                      <a:pt x="868" y="52"/>
                    </a:lnTo>
                    <a:lnTo>
                      <a:pt x="959" y="89"/>
                    </a:lnTo>
                    <a:lnTo>
                      <a:pt x="1061" y="141"/>
                    </a:lnTo>
                    <a:lnTo>
                      <a:pt x="1170" y="209"/>
                    </a:lnTo>
                    <a:lnTo>
                      <a:pt x="1290" y="296"/>
                    </a:lnTo>
                    <a:lnTo>
                      <a:pt x="1417" y="406"/>
                    </a:lnTo>
                    <a:lnTo>
                      <a:pt x="1550" y="538"/>
                    </a:lnTo>
                    <a:lnTo>
                      <a:pt x="1690" y="697"/>
                    </a:lnTo>
                    <a:lnTo>
                      <a:pt x="1836" y="882"/>
                    </a:lnTo>
                    <a:lnTo>
                      <a:pt x="1987" y="1100"/>
                    </a:lnTo>
                    <a:lnTo>
                      <a:pt x="2063" y="1222"/>
                    </a:lnTo>
                    <a:lnTo>
                      <a:pt x="2063" y="1235"/>
                    </a:lnTo>
                    <a:lnTo>
                      <a:pt x="2075" y="1339"/>
                    </a:lnTo>
                    <a:lnTo>
                      <a:pt x="2103" y="1446"/>
                    </a:lnTo>
                    <a:lnTo>
                      <a:pt x="2158" y="1582"/>
                    </a:lnTo>
                    <a:lnTo>
                      <a:pt x="2249" y="1745"/>
                    </a:lnTo>
                    <a:lnTo>
                      <a:pt x="2348" y="1883"/>
                    </a:lnTo>
                    <a:lnTo>
                      <a:pt x="2429" y="1983"/>
                    </a:lnTo>
                    <a:lnTo>
                      <a:pt x="2524" y="2086"/>
                    </a:lnTo>
                    <a:lnTo>
                      <a:pt x="2633" y="2194"/>
                    </a:lnTo>
                    <a:lnTo>
                      <a:pt x="2694" y="2251"/>
                    </a:lnTo>
                    <a:close/>
                  </a:path>
                </a:pathLst>
              </a:custGeom>
              <a:solidFill>
                <a:srgbClr val="34506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3000451" y="2840530"/>
                <a:ext cx="581975" cy="317190"/>
              </a:xfrm>
              <a:custGeom>
                <a:avLst/>
                <a:gdLst>
                  <a:gd name="T0" fmla="*/ 1264 w 1264"/>
                  <a:gd name="T1" fmla="*/ 260 h 690"/>
                  <a:gd name="T2" fmla="*/ 1074 w 1264"/>
                  <a:gd name="T3" fmla="*/ 373 h 690"/>
                  <a:gd name="T4" fmla="*/ 1023 w 1264"/>
                  <a:gd name="T5" fmla="*/ 358 h 690"/>
                  <a:gd name="T6" fmla="*/ 927 w 1264"/>
                  <a:gd name="T7" fmla="*/ 336 h 690"/>
                  <a:gd name="T8" fmla="*/ 838 w 1264"/>
                  <a:gd name="T9" fmla="*/ 324 h 690"/>
                  <a:gd name="T10" fmla="*/ 757 w 1264"/>
                  <a:gd name="T11" fmla="*/ 320 h 690"/>
                  <a:gd name="T12" fmla="*/ 684 w 1264"/>
                  <a:gd name="T13" fmla="*/ 324 h 690"/>
                  <a:gd name="T14" fmla="*/ 616 w 1264"/>
                  <a:gd name="T15" fmla="*/ 336 h 690"/>
                  <a:gd name="T16" fmla="*/ 525 w 1264"/>
                  <a:gd name="T17" fmla="*/ 363 h 690"/>
                  <a:gd name="T18" fmla="*/ 429 w 1264"/>
                  <a:gd name="T19" fmla="*/ 415 h 690"/>
                  <a:gd name="T20" fmla="*/ 352 w 1264"/>
                  <a:gd name="T21" fmla="*/ 480 h 690"/>
                  <a:gd name="T22" fmla="*/ 295 w 1264"/>
                  <a:gd name="T23" fmla="*/ 549 h 690"/>
                  <a:gd name="T24" fmla="*/ 255 w 1264"/>
                  <a:gd name="T25" fmla="*/ 614 h 690"/>
                  <a:gd name="T26" fmla="*/ 242 w 1264"/>
                  <a:gd name="T27" fmla="*/ 643 h 690"/>
                  <a:gd name="T28" fmla="*/ 233 w 1264"/>
                  <a:gd name="T29" fmla="*/ 659 h 690"/>
                  <a:gd name="T30" fmla="*/ 206 w 1264"/>
                  <a:gd name="T31" fmla="*/ 682 h 690"/>
                  <a:gd name="T32" fmla="*/ 173 w 1264"/>
                  <a:gd name="T33" fmla="*/ 690 h 690"/>
                  <a:gd name="T34" fmla="*/ 138 w 1264"/>
                  <a:gd name="T35" fmla="*/ 684 h 690"/>
                  <a:gd name="T36" fmla="*/ 122 w 1264"/>
                  <a:gd name="T37" fmla="*/ 674 h 690"/>
                  <a:gd name="T38" fmla="*/ 96 w 1264"/>
                  <a:gd name="T39" fmla="*/ 656 h 690"/>
                  <a:gd name="T40" fmla="*/ 56 w 1264"/>
                  <a:gd name="T41" fmla="*/ 612 h 690"/>
                  <a:gd name="T42" fmla="*/ 26 w 1264"/>
                  <a:gd name="T43" fmla="*/ 562 h 690"/>
                  <a:gd name="T44" fmla="*/ 7 w 1264"/>
                  <a:gd name="T45" fmla="*/ 506 h 690"/>
                  <a:gd name="T46" fmla="*/ 0 w 1264"/>
                  <a:gd name="T47" fmla="*/ 443 h 690"/>
                  <a:gd name="T48" fmla="*/ 1 w 1264"/>
                  <a:gd name="T49" fmla="*/ 372 h 690"/>
                  <a:gd name="T50" fmla="*/ 14 w 1264"/>
                  <a:gd name="T51" fmla="*/ 297 h 690"/>
                  <a:gd name="T52" fmla="*/ 36 w 1264"/>
                  <a:gd name="T53" fmla="*/ 215 h 690"/>
                  <a:gd name="T54" fmla="*/ 52 w 1264"/>
                  <a:gd name="T55" fmla="*/ 172 h 690"/>
                  <a:gd name="T56" fmla="*/ 63 w 1264"/>
                  <a:gd name="T57" fmla="*/ 140 h 690"/>
                  <a:gd name="T58" fmla="*/ 101 w 1264"/>
                  <a:gd name="T59" fmla="*/ 84 h 690"/>
                  <a:gd name="T60" fmla="*/ 148 w 1264"/>
                  <a:gd name="T61" fmla="*/ 38 h 690"/>
                  <a:gd name="T62" fmla="*/ 207 w 1264"/>
                  <a:gd name="T63" fmla="*/ 11 h 690"/>
                  <a:gd name="T64" fmla="*/ 239 w 1264"/>
                  <a:gd name="T65" fmla="*/ 6 h 690"/>
                  <a:gd name="T66" fmla="*/ 348 w 1264"/>
                  <a:gd name="T67" fmla="*/ 0 h 690"/>
                  <a:gd name="T68" fmla="*/ 537 w 1264"/>
                  <a:gd name="T69" fmla="*/ 3 h 690"/>
                  <a:gd name="T70" fmla="*/ 668 w 1264"/>
                  <a:gd name="T71" fmla="*/ 16 h 690"/>
                  <a:gd name="T72" fmla="*/ 805 w 1264"/>
                  <a:gd name="T73" fmla="*/ 41 h 690"/>
                  <a:gd name="T74" fmla="*/ 940 w 1264"/>
                  <a:gd name="T75" fmla="*/ 80 h 690"/>
                  <a:gd name="T76" fmla="*/ 1074 w 1264"/>
                  <a:gd name="T77" fmla="*/ 136 h 690"/>
                  <a:gd name="T78" fmla="*/ 1203 w 1264"/>
                  <a:gd name="T79" fmla="*/ 212 h 690"/>
                  <a:gd name="T80" fmla="*/ 1264 w 1264"/>
                  <a:gd name="T81" fmla="*/ 26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64" h="690">
                    <a:moveTo>
                      <a:pt x="1264" y="260"/>
                    </a:moveTo>
                    <a:lnTo>
                      <a:pt x="1074" y="373"/>
                    </a:lnTo>
                    <a:lnTo>
                      <a:pt x="1023" y="358"/>
                    </a:lnTo>
                    <a:lnTo>
                      <a:pt x="927" y="336"/>
                    </a:lnTo>
                    <a:lnTo>
                      <a:pt x="838" y="324"/>
                    </a:lnTo>
                    <a:lnTo>
                      <a:pt x="757" y="320"/>
                    </a:lnTo>
                    <a:lnTo>
                      <a:pt x="684" y="324"/>
                    </a:lnTo>
                    <a:lnTo>
                      <a:pt x="616" y="336"/>
                    </a:lnTo>
                    <a:lnTo>
                      <a:pt x="525" y="363"/>
                    </a:lnTo>
                    <a:lnTo>
                      <a:pt x="429" y="415"/>
                    </a:lnTo>
                    <a:lnTo>
                      <a:pt x="352" y="480"/>
                    </a:lnTo>
                    <a:lnTo>
                      <a:pt x="295" y="549"/>
                    </a:lnTo>
                    <a:lnTo>
                      <a:pt x="255" y="614"/>
                    </a:lnTo>
                    <a:lnTo>
                      <a:pt x="242" y="643"/>
                    </a:lnTo>
                    <a:lnTo>
                      <a:pt x="233" y="659"/>
                    </a:lnTo>
                    <a:lnTo>
                      <a:pt x="206" y="682"/>
                    </a:lnTo>
                    <a:lnTo>
                      <a:pt x="173" y="690"/>
                    </a:lnTo>
                    <a:lnTo>
                      <a:pt x="138" y="684"/>
                    </a:lnTo>
                    <a:lnTo>
                      <a:pt x="122" y="674"/>
                    </a:lnTo>
                    <a:lnTo>
                      <a:pt x="96" y="656"/>
                    </a:lnTo>
                    <a:lnTo>
                      <a:pt x="56" y="612"/>
                    </a:lnTo>
                    <a:lnTo>
                      <a:pt x="26" y="562"/>
                    </a:lnTo>
                    <a:lnTo>
                      <a:pt x="7" y="506"/>
                    </a:lnTo>
                    <a:lnTo>
                      <a:pt x="0" y="443"/>
                    </a:lnTo>
                    <a:lnTo>
                      <a:pt x="1" y="372"/>
                    </a:lnTo>
                    <a:lnTo>
                      <a:pt x="14" y="297"/>
                    </a:lnTo>
                    <a:lnTo>
                      <a:pt x="36" y="215"/>
                    </a:lnTo>
                    <a:lnTo>
                      <a:pt x="52" y="172"/>
                    </a:lnTo>
                    <a:lnTo>
                      <a:pt x="63" y="140"/>
                    </a:lnTo>
                    <a:lnTo>
                      <a:pt x="101" y="84"/>
                    </a:lnTo>
                    <a:lnTo>
                      <a:pt x="148" y="38"/>
                    </a:lnTo>
                    <a:lnTo>
                      <a:pt x="207" y="11"/>
                    </a:lnTo>
                    <a:lnTo>
                      <a:pt x="239" y="6"/>
                    </a:lnTo>
                    <a:lnTo>
                      <a:pt x="348" y="0"/>
                    </a:lnTo>
                    <a:lnTo>
                      <a:pt x="537" y="3"/>
                    </a:lnTo>
                    <a:lnTo>
                      <a:pt x="668" y="16"/>
                    </a:lnTo>
                    <a:lnTo>
                      <a:pt x="805" y="41"/>
                    </a:lnTo>
                    <a:lnTo>
                      <a:pt x="940" y="80"/>
                    </a:lnTo>
                    <a:lnTo>
                      <a:pt x="1074" y="136"/>
                    </a:lnTo>
                    <a:lnTo>
                      <a:pt x="1203" y="212"/>
                    </a:lnTo>
                    <a:lnTo>
                      <a:pt x="1264" y="260"/>
                    </a:lnTo>
                    <a:close/>
                  </a:path>
                </a:pathLst>
              </a:custGeom>
              <a:solidFill>
                <a:srgbClr val="F3D1BB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3560361" y="1542807"/>
                <a:ext cx="60680" cy="60680"/>
              </a:xfrm>
              <a:custGeom>
                <a:avLst/>
                <a:gdLst>
                  <a:gd name="T0" fmla="*/ 66 w 132"/>
                  <a:gd name="T1" fmla="*/ 0 h 132"/>
                  <a:gd name="T2" fmla="*/ 79 w 132"/>
                  <a:gd name="T3" fmla="*/ 0 h 132"/>
                  <a:gd name="T4" fmla="*/ 103 w 132"/>
                  <a:gd name="T5" fmla="*/ 10 h 132"/>
                  <a:gd name="T6" fmla="*/ 122 w 132"/>
                  <a:gd name="T7" fmla="*/ 29 h 132"/>
                  <a:gd name="T8" fmla="*/ 132 w 132"/>
                  <a:gd name="T9" fmla="*/ 52 h 132"/>
                  <a:gd name="T10" fmla="*/ 132 w 132"/>
                  <a:gd name="T11" fmla="*/ 66 h 132"/>
                  <a:gd name="T12" fmla="*/ 132 w 132"/>
                  <a:gd name="T13" fmla="*/ 79 h 132"/>
                  <a:gd name="T14" fmla="*/ 122 w 132"/>
                  <a:gd name="T15" fmla="*/ 104 h 132"/>
                  <a:gd name="T16" fmla="*/ 103 w 132"/>
                  <a:gd name="T17" fmla="*/ 122 h 132"/>
                  <a:gd name="T18" fmla="*/ 79 w 132"/>
                  <a:gd name="T19" fmla="*/ 132 h 132"/>
                  <a:gd name="T20" fmla="*/ 66 w 132"/>
                  <a:gd name="T21" fmla="*/ 132 h 132"/>
                  <a:gd name="T22" fmla="*/ 53 w 132"/>
                  <a:gd name="T23" fmla="*/ 132 h 132"/>
                  <a:gd name="T24" fmla="*/ 29 w 132"/>
                  <a:gd name="T25" fmla="*/ 122 h 132"/>
                  <a:gd name="T26" fmla="*/ 10 w 132"/>
                  <a:gd name="T27" fmla="*/ 104 h 132"/>
                  <a:gd name="T28" fmla="*/ 0 w 132"/>
                  <a:gd name="T29" fmla="*/ 79 h 132"/>
                  <a:gd name="T30" fmla="*/ 0 w 132"/>
                  <a:gd name="T31" fmla="*/ 66 h 132"/>
                  <a:gd name="T32" fmla="*/ 0 w 132"/>
                  <a:gd name="T33" fmla="*/ 52 h 132"/>
                  <a:gd name="T34" fmla="*/ 10 w 132"/>
                  <a:gd name="T35" fmla="*/ 29 h 132"/>
                  <a:gd name="T36" fmla="*/ 29 w 132"/>
                  <a:gd name="T37" fmla="*/ 10 h 132"/>
                  <a:gd name="T38" fmla="*/ 53 w 132"/>
                  <a:gd name="T39" fmla="*/ 0 h 132"/>
                  <a:gd name="T40" fmla="*/ 66 w 132"/>
                  <a:gd name="T4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2" h="132">
                    <a:moveTo>
                      <a:pt x="66" y="0"/>
                    </a:moveTo>
                    <a:lnTo>
                      <a:pt x="79" y="0"/>
                    </a:lnTo>
                    <a:lnTo>
                      <a:pt x="103" y="10"/>
                    </a:lnTo>
                    <a:lnTo>
                      <a:pt x="122" y="29"/>
                    </a:lnTo>
                    <a:lnTo>
                      <a:pt x="132" y="52"/>
                    </a:lnTo>
                    <a:lnTo>
                      <a:pt x="132" y="66"/>
                    </a:lnTo>
                    <a:lnTo>
                      <a:pt x="132" y="79"/>
                    </a:lnTo>
                    <a:lnTo>
                      <a:pt x="122" y="104"/>
                    </a:lnTo>
                    <a:lnTo>
                      <a:pt x="103" y="122"/>
                    </a:lnTo>
                    <a:lnTo>
                      <a:pt x="79" y="132"/>
                    </a:lnTo>
                    <a:lnTo>
                      <a:pt x="66" y="132"/>
                    </a:lnTo>
                    <a:lnTo>
                      <a:pt x="53" y="132"/>
                    </a:lnTo>
                    <a:lnTo>
                      <a:pt x="29" y="122"/>
                    </a:lnTo>
                    <a:lnTo>
                      <a:pt x="10" y="104"/>
                    </a:lnTo>
                    <a:lnTo>
                      <a:pt x="0" y="79"/>
                    </a:lnTo>
                    <a:lnTo>
                      <a:pt x="0" y="66"/>
                    </a:lnTo>
                    <a:lnTo>
                      <a:pt x="0" y="52"/>
                    </a:lnTo>
                    <a:lnTo>
                      <a:pt x="10" y="29"/>
                    </a:lnTo>
                    <a:lnTo>
                      <a:pt x="29" y="10"/>
                    </a:lnTo>
                    <a:lnTo>
                      <a:pt x="53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3560361" y="1557977"/>
                <a:ext cx="30340" cy="30340"/>
              </a:xfrm>
              <a:custGeom>
                <a:avLst/>
                <a:gdLst>
                  <a:gd name="T0" fmla="*/ 66 w 66"/>
                  <a:gd name="T1" fmla="*/ 33 h 66"/>
                  <a:gd name="T2" fmla="*/ 65 w 66"/>
                  <a:gd name="T3" fmla="*/ 46 h 66"/>
                  <a:gd name="T4" fmla="*/ 46 w 66"/>
                  <a:gd name="T5" fmla="*/ 65 h 66"/>
                  <a:gd name="T6" fmla="*/ 33 w 66"/>
                  <a:gd name="T7" fmla="*/ 66 h 66"/>
                  <a:gd name="T8" fmla="*/ 20 w 66"/>
                  <a:gd name="T9" fmla="*/ 65 h 66"/>
                  <a:gd name="T10" fmla="*/ 1 w 66"/>
                  <a:gd name="T11" fmla="*/ 46 h 66"/>
                  <a:gd name="T12" fmla="*/ 0 w 66"/>
                  <a:gd name="T13" fmla="*/ 33 h 66"/>
                  <a:gd name="T14" fmla="*/ 1 w 66"/>
                  <a:gd name="T15" fmla="*/ 20 h 66"/>
                  <a:gd name="T16" fmla="*/ 20 w 66"/>
                  <a:gd name="T17" fmla="*/ 2 h 66"/>
                  <a:gd name="T18" fmla="*/ 33 w 66"/>
                  <a:gd name="T19" fmla="*/ 0 h 66"/>
                  <a:gd name="T20" fmla="*/ 46 w 66"/>
                  <a:gd name="T21" fmla="*/ 2 h 66"/>
                  <a:gd name="T22" fmla="*/ 65 w 66"/>
                  <a:gd name="T23" fmla="*/ 20 h 66"/>
                  <a:gd name="T24" fmla="*/ 66 w 66"/>
                  <a:gd name="T25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66">
                    <a:moveTo>
                      <a:pt x="66" y="33"/>
                    </a:moveTo>
                    <a:lnTo>
                      <a:pt x="65" y="46"/>
                    </a:lnTo>
                    <a:lnTo>
                      <a:pt x="46" y="65"/>
                    </a:lnTo>
                    <a:lnTo>
                      <a:pt x="33" y="66"/>
                    </a:lnTo>
                    <a:lnTo>
                      <a:pt x="20" y="65"/>
                    </a:lnTo>
                    <a:lnTo>
                      <a:pt x="1" y="46"/>
                    </a:lnTo>
                    <a:lnTo>
                      <a:pt x="0" y="33"/>
                    </a:lnTo>
                    <a:lnTo>
                      <a:pt x="1" y="20"/>
                    </a:lnTo>
                    <a:lnTo>
                      <a:pt x="20" y="2"/>
                    </a:lnTo>
                    <a:lnTo>
                      <a:pt x="33" y="0"/>
                    </a:lnTo>
                    <a:lnTo>
                      <a:pt x="46" y="2"/>
                    </a:lnTo>
                    <a:lnTo>
                      <a:pt x="65" y="20"/>
                    </a:lnTo>
                    <a:lnTo>
                      <a:pt x="66" y="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3542433" y="1399382"/>
                <a:ext cx="242720" cy="86883"/>
              </a:xfrm>
              <a:custGeom>
                <a:avLst/>
                <a:gdLst>
                  <a:gd name="T0" fmla="*/ 523 w 528"/>
                  <a:gd name="T1" fmla="*/ 180 h 189"/>
                  <a:gd name="T2" fmla="*/ 517 w 528"/>
                  <a:gd name="T3" fmla="*/ 182 h 189"/>
                  <a:gd name="T4" fmla="*/ 510 w 528"/>
                  <a:gd name="T5" fmla="*/ 179 h 189"/>
                  <a:gd name="T6" fmla="*/ 449 w 528"/>
                  <a:gd name="T7" fmla="*/ 138 h 189"/>
                  <a:gd name="T8" fmla="*/ 387 w 528"/>
                  <a:gd name="T9" fmla="*/ 108 h 189"/>
                  <a:gd name="T10" fmla="*/ 357 w 528"/>
                  <a:gd name="T11" fmla="*/ 95 h 189"/>
                  <a:gd name="T12" fmla="*/ 294 w 528"/>
                  <a:gd name="T13" fmla="*/ 82 h 189"/>
                  <a:gd name="T14" fmla="*/ 263 w 528"/>
                  <a:gd name="T15" fmla="*/ 82 h 189"/>
                  <a:gd name="T16" fmla="*/ 232 w 528"/>
                  <a:gd name="T17" fmla="*/ 84 h 189"/>
                  <a:gd name="T18" fmla="*/ 170 w 528"/>
                  <a:gd name="T19" fmla="*/ 99 h 189"/>
                  <a:gd name="T20" fmla="*/ 140 w 528"/>
                  <a:gd name="T21" fmla="*/ 112 h 189"/>
                  <a:gd name="T22" fmla="*/ 79 w 528"/>
                  <a:gd name="T23" fmla="*/ 144 h 189"/>
                  <a:gd name="T24" fmla="*/ 20 w 528"/>
                  <a:gd name="T25" fmla="*/ 186 h 189"/>
                  <a:gd name="T26" fmla="*/ 19 w 528"/>
                  <a:gd name="T27" fmla="*/ 186 h 189"/>
                  <a:gd name="T28" fmla="*/ 14 w 528"/>
                  <a:gd name="T29" fmla="*/ 189 h 189"/>
                  <a:gd name="T30" fmla="*/ 6 w 528"/>
                  <a:gd name="T31" fmla="*/ 187 h 189"/>
                  <a:gd name="T32" fmla="*/ 3 w 528"/>
                  <a:gd name="T33" fmla="*/ 183 h 189"/>
                  <a:gd name="T34" fmla="*/ 0 w 528"/>
                  <a:gd name="T35" fmla="*/ 177 h 189"/>
                  <a:gd name="T36" fmla="*/ 1 w 528"/>
                  <a:gd name="T37" fmla="*/ 171 h 189"/>
                  <a:gd name="T38" fmla="*/ 20 w 528"/>
                  <a:gd name="T39" fmla="*/ 135 h 189"/>
                  <a:gd name="T40" fmla="*/ 72 w 528"/>
                  <a:gd name="T41" fmla="*/ 76 h 189"/>
                  <a:gd name="T42" fmla="*/ 104 w 528"/>
                  <a:gd name="T43" fmla="*/ 52 h 189"/>
                  <a:gd name="T44" fmla="*/ 138 w 528"/>
                  <a:gd name="T45" fmla="*/ 29 h 189"/>
                  <a:gd name="T46" fmla="*/ 219 w 528"/>
                  <a:gd name="T47" fmla="*/ 3 h 189"/>
                  <a:gd name="T48" fmla="*/ 262 w 528"/>
                  <a:gd name="T49" fmla="*/ 0 h 189"/>
                  <a:gd name="T50" fmla="*/ 284 w 528"/>
                  <a:gd name="T51" fmla="*/ 0 h 189"/>
                  <a:gd name="T52" fmla="*/ 325 w 528"/>
                  <a:gd name="T53" fmla="*/ 7 h 189"/>
                  <a:gd name="T54" fmla="*/ 345 w 528"/>
                  <a:gd name="T55" fmla="*/ 13 h 189"/>
                  <a:gd name="T56" fmla="*/ 386 w 528"/>
                  <a:gd name="T57" fmla="*/ 27 h 189"/>
                  <a:gd name="T58" fmla="*/ 420 w 528"/>
                  <a:gd name="T59" fmla="*/ 49 h 189"/>
                  <a:gd name="T60" fmla="*/ 453 w 528"/>
                  <a:gd name="T61" fmla="*/ 72 h 189"/>
                  <a:gd name="T62" fmla="*/ 507 w 528"/>
                  <a:gd name="T63" fmla="*/ 130 h 189"/>
                  <a:gd name="T64" fmla="*/ 527 w 528"/>
                  <a:gd name="T65" fmla="*/ 163 h 189"/>
                  <a:gd name="T66" fmla="*/ 528 w 528"/>
                  <a:gd name="T67" fmla="*/ 167 h 189"/>
                  <a:gd name="T68" fmla="*/ 527 w 528"/>
                  <a:gd name="T69" fmla="*/ 176 h 189"/>
                  <a:gd name="T70" fmla="*/ 523 w 528"/>
                  <a:gd name="T71" fmla="*/ 18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28" h="189">
                    <a:moveTo>
                      <a:pt x="523" y="180"/>
                    </a:moveTo>
                    <a:lnTo>
                      <a:pt x="517" y="182"/>
                    </a:lnTo>
                    <a:lnTo>
                      <a:pt x="510" y="179"/>
                    </a:lnTo>
                    <a:lnTo>
                      <a:pt x="449" y="138"/>
                    </a:lnTo>
                    <a:lnTo>
                      <a:pt x="387" y="108"/>
                    </a:lnTo>
                    <a:lnTo>
                      <a:pt x="357" y="95"/>
                    </a:lnTo>
                    <a:lnTo>
                      <a:pt x="294" y="82"/>
                    </a:lnTo>
                    <a:lnTo>
                      <a:pt x="263" y="82"/>
                    </a:lnTo>
                    <a:lnTo>
                      <a:pt x="232" y="84"/>
                    </a:lnTo>
                    <a:lnTo>
                      <a:pt x="170" y="99"/>
                    </a:lnTo>
                    <a:lnTo>
                      <a:pt x="140" y="112"/>
                    </a:lnTo>
                    <a:lnTo>
                      <a:pt x="79" y="144"/>
                    </a:lnTo>
                    <a:lnTo>
                      <a:pt x="20" y="186"/>
                    </a:lnTo>
                    <a:lnTo>
                      <a:pt x="19" y="186"/>
                    </a:lnTo>
                    <a:lnTo>
                      <a:pt x="14" y="189"/>
                    </a:lnTo>
                    <a:lnTo>
                      <a:pt x="6" y="187"/>
                    </a:lnTo>
                    <a:lnTo>
                      <a:pt x="3" y="183"/>
                    </a:lnTo>
                    <a:lnTo>
                      <a:pt x="0" y="177"/>
                    </a:lnTo>
                    <a:lnTo>
                      <a:pt x="1" y="171"/>
                    </a:lnTo>
                    <a:lnTo>
                      <a:pt x="20" y="135"/>
                    </a:lnTo>
                    <a:lnTo>
                      <a:pt x="72" y="76"/>
                    </a:lnTo>
                    <a:lnTo>
                      <a:pt x="104" y="52"/>
                    </a:lnTo>
                    <a:lnTo>
                      <a:pt x="138" y="29"/>
                    </a:lnTo>
                    <a:lnTo>
                      <a:pt x="219" y="3"/>
                    </a:lnTo>
                    <a:lnTo>
                      <a:pt x="262" y="0"/>
                    </a:lnTo>
                    <a:lnTo>
                      <a:pt x="284" y="0"/>
                    </a:lnTo>
                    <a:lnTo>
                      <a:pt x="325" y="7"/>
                    </a:lnTo>
                    <a:lnTo>
                      <a:pt x="345" y="13"/>
                    </a:lnTo>
                    <a:lnTo>
                      <a:pt x="386" y="27"/>
                    </a:lnTo>
                    <a:lnTo>
                      <a:pt x="420" y="49"/>
                    </a:lnTo>
                    <a:lnTo>
                      <a:pt x="453" y="72"/>
                    </a:lnTo>
                    <a:lnTo>
                      <a:pt x="507" y="130"/>
                    </a:lnTo>
                    <a:lnTo>
                      <a:pt x="527" y="163"/>
                    </a:lnTo>
                    <a:lnTo>
                      <a:pt x="528" y="167"/>
                    </a:lnTo>
                    <a:lnTo>
                      <a:pt x="527" y="176"/>
                    </a:lnTo>
                    <a:lnTo>
                      <a:pt x="523" y="18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3454172" y="2614359"/>
                <a:ext cx="1115683" cy="824695"/>
              </a:xfrm>
              <a:custGeom>
                <a:avLst/>
                <a:gdLst>
                  <a:gd name="T0" fmla="*/ 2288 w 2428"/>
                  <a:gd name="T1" fmla="*/ 1599 h 1793"/>
                  <a:gd name="T2" fmla="*/ 2273 w 2428"/>
                  <a:gd name="T3" fmla="*/ 1626 h 1793"/>
                  <a:gd name="T4" fmla="*/ 2237 w 2428"/>
                  <a:gd name="T5" fmla="*/ 1675 h 1793"/>
                  <a:gd name="T6" fmla="*/ 2194 w 2428"/>
                  <a:gd name="T7" fmla="*/ 1715 h 1793"/>
                  <a:gd name="T8" fmla="*/ 2145 w 2428"/>
                  <a:gd name="T9" fmla="*/ 1749 h 1793"/>
                  <a:gd name="T10" fmla="*/ 2092 w 2428"/>
                  <a:gd name="T11" fmla="*/ 1773 h 1793"/>
                  <a:gd name="T12" fmla="*/ 2036 w 2428"/>
                  <a:gd name="T13" fmla="*/ 1787 h 1793"/>
                  <a:gd name="T14" fmla="*/ 1977 w 2428"/>
                  <a:gd name="T15" fmla="*/ 1793 h 1793"/>
                  <a:gd name="T16" fmla="*/ 1916 w 2428"/>
                  <a:gd name="T17" fmla="*/ 1789 h 1793"/>
                  <a:gd name="T18" fmla="*/ 1888 w 2428"/>
                  <a:gd name="T19" fmla="*/ 1782 h 1793"/>
                  <a:gd name="T20" fmla="*/ 1806 w 2428"/>
                  <a:gd name="T21" fmla="*/ 1759 h 1793"/>
                  <a:gd name="T22" fmla="*/ 1620 w 2428"/>
                  <a:gd name="T23" fmla="*/ 1691 h 1793"/>
                  <a:gd name="T24" fmla="*/ 1407 w 2428"/>
                  <a:gd name="T25" fmla="*/ 1600 h 1793"/>
                  <a:gd name="T26" fmla="*/ 1173 w 2428"/>
                  <a:gd name="T27" fmla="*/ 1491 h 1793"/>
                  <a:gd name="T28" fmla="*/ 534 w 2428"/>
                  <a:gd name="T29" fmla="*/ 1171 h 1793"/>
                  <a:gd name="T30" fmla="*/ 0 w 2428"/>
                  <a:gd name="T31" fmla="*/ 896 h 1793"/>
                  <a:gd name="T32" fmla="*/ 39 w 2428"/>
                  <a:gd name="T33" fmla="*/ 565 h 1793"/>
                  <a:gd name="T34" fmla="*/ 1624 w 2428"/>
                  <a:gd name="T35" fmla="*/ 1046 h 1793"/>
                  <a:gd name="T36" fmla="*/ 1641 w 2428"/>
                  <a:gd name="T37" fmla="*/ 1050 h 1793"/>
                  <a:gd name="T38" fmla="*/ 1675 w 2428"/>
                  <a:gd name="T39" fmla="*/ 1052 h 1793"/>
                  <a:gd name="T40" fmla="*/ 1706 w 2428"/>
                  <a:gd name="T41" fmla="*/ 1046 h 1793"/>
                  <a:gd name="T42" fmla="*/ 1735 w 2428"/>
                  <a:gd name="T43" fmla="*/ 1033 h 1793"/>
                  <a:gd name="T44" fmla="*/ 1759 w 2428"/>
                  <a:gd name="T45" fmla="*/ 1013 h 1793"/>
                  <a:gd name="T46" fmla="*/ 1780 w 2428"/>
                  <a:gd name="T47" fmla="*/ 988 h 1793"/>
                  <a:gd name="T48" fmla="*/ 1793 w 2428"/>
                  <a:gd name="T49" fmla="*/ 959 h 1793"/>
                  <a:gd name="T50" fmla="*/ 1798 w 2428"/>
                  <a:gd name="T51" fmla="*/ 926 h 1793"/>
                  <a:gd name="T52" fmla="*/ 1798 w 2428"/>
                  <a:gd name="T53" fmla="*/ 909 h 1793"/>
                  <a:gd name="T54" fmla="*/ 1745 w 2428"/>
                  <a:gd name="T55" fmla="*/ 114 h 1793"/>
                  <a:gd name="T56" fmla="*/ 2376 w 2428"/>
                  <a:gd name="T57" fmla="*/ 0 h 1793"/>
                  <a:gd name="T58" fmla="*/ 2381 w 2428"/>
                  <a:gd name="T59" fmla="*/ 35 h 1793"/>
                  <a:gd name="T60" fmla="*/ 2406 w 2428"/>
                  <a:gd name="T61" fmla="*/ 267 h 1793"/>
                  <a:gd name="T62" fmla="*/ 2420 w 2428"/>
                  <a:gd name="T63" fmla="*/ 486 h 1793"/>
                  <a:gd name="T64" fmla="*/ 2428 w 2428"/>
                  <a:gd name="T65" fmla="*/ 738 h 1793"/>
                  <a:gd name="T66" fmla="*/ 2419 w 2428"/>
                  <a:gd name="T67" fmla="*/ 1004 h 1793"/>
                  <a:gd name="T68" fmla="*/ 2399 w 2428"/>
                  <a:gd name="T69" fmla="*/ 1200 h 1793"/>
                  <a:gd name="T70" fmla="*/ 2377 w 2428"/>
                  <a:gd name="T71" fmla="*/ 1325 h 1793"/>
                  <a:gd name="T72" fmla="*/ 2347 w 2428"/>
                  <a:gd name="T73" fmla="*/ 1443 h 1793"/>
                  <a:gd name="T74" fmla="*/ 2309 w 2428"/>
                  <a:gd name="T75" fmla="*/ 1550 h 1793"/>
                  <a:gd name="T76" fmla="*/ 2288 w 2428"/>
                  <a:gd name="T77" fmla="*/ 1599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28" h="1793">
                    <a:moveTo>
                      <a:pt x="2288" y="1599"/>
                    </a:moveTo>
                    <a:lnTo>
                      <a:pt x="2273" y="1626"/>
                    </a:lnTo>
                    <a:lnTo>
                      <a:pt x="2237" y="1675"/>
                    </a:lnTo>
                    <a:lnTo>
                      <a:pt x="2194" y="1715"/>
                    </a:lnTo>
                    <a:lnTo>
                      <a:pt x="2145" y="1749"/>
                    </a:lnTo>
                    <a:lnTo>
                      <a:pt x="2092" y="1773"/>
                    </a:lnTo>
                    <a:lnTo>
                      <a:pt x="2036" y="1787"/>
                    </a:lnTo>
                    <a:lnTo>
                      <a:pt x="1977" y="1793"/>
                    </a:lnTo>
                    <a:lnTo>
                      <a:pt x="1916" y="1789"/>
                    </a:lnTo>
                    <a:lnTo>
                      <a:pt x="1888" y="1782"/>
                    </a:lnTo>
                    <a:lnTo>
                      <a:pt x="1806" y="1759"/>
                    </a:lnTo>
                    <a:lnTo>
                      <a:pt x="1620" y="1691"/>
                    </a:lnTo>
                    <a:lnTo>
                      <a:pt x="1407" y="1600"/>
                    </a:lnTo>
                    <a:lnTo>
                      <a:pt x="1173" y="1491"/>
                    </a:lnTo>
                    <a:lnTo>
                      <a:pt x="534" y="1171"/>
                    </a:lnTo>
                    <a:lnTo>
                      <a:pt x="0" y="896"/>
                    </a:lnTo>
                    <a:lnTo>
                      <a:pt x="39" y="565"/>
                    </a:lnTo>
                    <a:lnTo>
                      <a:pt x="1624" y="1046"/>
                    </a:lnTo>
                    <a:lnTo>
                      <a:pt x="1641" y="1050"/>
                    </a:lnTo>
                    <a:lnTo>
                      <a:pt x="1675" y="1052"/>
                    </a:lnTo>
                    <a:lnTo>
                      <a:pt x="1706" y="1046"/>
                    </a:lnTo>
                    <a:lnTo>
                      <a:pt x="1735" y="1033"/>
                    </a:lnTo>
                    <a:lnTo>
                      <a:pt x="1759" y="1013"/>
                    </a:lnTo>
                    <a:lnTo>
                      <a:pt x="1780" y="988"/>
                    </a:lnTo>
                    <a:lnTo>
                      <a:pt x="1793" y="959"/>
                    </a:lnTo>
                    <a:lnTo>
                      <a:pt x="1798" y="926"/>
                    </a:lnTo>
                    <a:lnTo>
                      <a:pt x="1798" y="909"/>
                    </a:lnTo>
                    <a:lnTo>
                      <a:pt x="1745" y="114"/>
                    </a:lnTo>
                    <a:lnTo>
                      <a:pt x="2376" y="0"/>
                    </a:lnTo>
                    <a:lnTo>
                      <a:pt x="2381" y="35"/>
                    </a:lnTo>
                    <a:lnTo>
                      <a:pt x="2406" y="267"/>
                    </a:lnTo>
                    <a:lnTo>
                      <a:pt x="2420" y="486"/>
                    </a:lnTo>
                    <a:lnTo>
                      <a:pt x="2428" y="738"/>
                    </a:lnTo>
                    <a:lnTo>
                      <a:pt x="2419" y="1004"/>
                    </a:lnTo>
                    <a:lnTo>
                      <a:pt x="2399" y="1200"/>
                    </a:lnTo>
                    <a:lnTo>
                      <a:pt x="2377" y="1325"/>
                    </a:lnTo>
                    <a:lnTo>
                      <a:pt x="2347" y="1443"/>
                    </a:lnTo>
                    <a:lnTo>
                      <a:pt x="2309" y="1550"/>
                    </a:lnTo>
                    <a:lnTo>
                      <a:pt x="2288" y="1599"/>
                    </a:lnTo>
                    <a:close/>
                  </a:path>
                </a:pathLst>
              </a:custGeom>
              <a:solidFill>
                <a:srgbClr val="CCCBD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145095" y="2280620"/>
                <a:ext cx="445446" cy="481302"/>
              </a:xfrm>
              <a:custGeom>
                <a:avLst/>
                <a:gdLst>
                  <a:gd name="T0" fmla="*/ 968 w 968"/>
                  <a:gd name="T1" fmla="*/ 730 h 1047"/>
                  <a:gd name="T2" fmla="*/ 965 w 968"/>
                  <a:gd name="T3" fmla="*/ 746 h 1047"/>
                  <a:gd name="T4" fmla="*/ 946 w 968"/>
                  <a:gd name="T5" fmla="*/ 774 h 1047"/>
                  <a:gd name="T6" fmla="*/ 894 w 968"/>
                  <a:gd name="T7" fmla="*/ 818 h 1047"/>
                  <a:gd name="T8" fmla="*/ 788 w 968"/>
                  <a:gd name="T9" fmla="*/ 874 h 1047"/>
                  <a:gd name="T10" fmla="*/ 658 w 968"/>
                  <a:gd name="T11" fmla="*/ 924 h 1047"/>
                  <a:gd name="T12" fmla="*/ 451 w 968"/>
                  <a:gd name="T13" fmla="*/ 989 h 1047"/>
                  <a:gd name="T14" fmla="*/ 245 w 968"/>
                  <a:gd name="T15" fmla="*/ 1042 h 1047"/>
                  <a:gd name="T16" fmla="*/ 222 w 968"/>
                  <a:gd name="T17" fmla="*/ 1047 h 1047"/>
                  <a:gd name="T18" fmla="*/ 176 w 968"/>
                  <a:gd name="T19" fmla="*/ 954 h 1047"/>
                  <a:gd name="T20" fmla="*/ 100 w 968"/>
                  <a:gd name="T21" fmla="*/ 779 h 1047"/>
                  <a:gd name="T22" fmla="*/ 43 w 968"/>
                  <a:gd name="T23" fmla="*/ 619 h 1047"/>
                  <a:gd name="T24" fmla="*/ 10 w 968"/>
                  <a:gd name="T25" fmla="*/ 474 h 1047"/>
                  <a:gd name="T26" fmla="*/ 0 w 968"/>
                  <a:gd name="T27" fmla="*/ 345 h 1047"/>
                  <a:gd name="T28" fmla="*/ 9 w 968"/>
                  <a:gd name="T29" fmla="*/ 260 h 1047"/>
                  <a:gd name="T30" fmla="*/ 23 w 968"/>
                  <a:gd name="T31" fmla="*/ 209 h 1047"/>
                  <a:gd name="T32" fmla="*/ 43 w 968"/>
                  <a:gd name="T33" fmla="*/ 162 h 1047"/>
                  <a:gd name="T34" fmla="*/ 71 w 968"/>
                  <a:gd name="T35" fmla="*/ 121 h 1047"/>
                  <a:gd name="T36" fmla="*/ 107 w 968"/>
                  <a:gd name="T37" fmla="*/ 85 h 1047"/>
                  <a:gd name="T38" fmla="*/ 148 w 968"/>
                  <a:gd name="T39" fmla="*/ 53 h 1047"/>
                  <a:gd name="T40" fmla="*/ 173 w 968"/>
                  <a:gd name="T41" fmla="*/ 40 h 1047"/>
                  <a:gd name="T42" fmla="*/ 196 w 968"/>
                  <a:gd name="T43" fmla="*/ 29 h 1047"/>
                  <a:gd name="T44" fmla="*/ 243 w 968"/>
                  <a:gd name="T45" fmla="*/ 11 h 1047"/>
                  <a:gd name="T46" fmla="*/ 294 w 968"/>
                  <a:gd name="T47" fmla="*/ 3 h 1047"/>
                  <a:gd name="T48" fmla="*/ 344 w 968"/>
                  <a:gd name="T49" fmla="*/ 0 h 1047"/>
                  <a:gd name="T50" fmla="*/ 419 w 968"/>
                  <a:gd name="T51" fmla="*/ 8 h 1047"/>
                  <a:gd name="T52" fmla="*/ 493 w 968"/>
                  <a:gd name="T53" fmla="*/ 33 h 1047"/>
                  <a:gd name="T54" fmla="*/ 537 w 968"/>
                  <a:gd name="T55" fmla="*/ 57 h 1047"/>
                  <a:gd name="T56" fmla="*/ 559 w 968"/>
                  <a:gd name="T57" fmla="*/ 72 h 1047"/>
                  <a:gd name="T58" fmla="*/ 614 w 968"/>
                  <a:gd name="T59" fmla="*/ 112 h 1047"/>
                  <a:gd name="T60" fmla="*/ 710 w 968"/>
                  <a:gd name="T61" fmla="*/ 210 h 1047"/>
                  <a:gd name="T62" fmla="*/ 788 w 968"/>
                  <a:gd name="T63" fmla="*/ 317 h 1047"/>
                  <a:gd name="T64" fmla="*/ 851 w 968"/>
                  <a:gd name="T65" fmla="*/ 426 h 1047"/>
                  <a:gd name="T66" fmla="*/ 920 w 968"/>
                  <a:gd name="T67" fmla="*/ 580 h 1047"/>
                  <a:gd name="T68" fmla="*/ 965 w 968"/>
                  <a:gd name="T69" fmla="*/ 717 h 1047"/>
                  <a:gd name="T70" fmla="*/ 968 w 968"/>
                  <a:gd name="T71" fmla="*/ 73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8" h="1047">
                    <a:moveTo>
                      <a:pt x="968" y="730"/>
                    </a:moveTo>
                    <a:lnTo>
                      <a:pt x="965" y="746"/>
                    </a:lnTo>
                    <a:lnTo>
                      <a:pt x="946" y="774"/>
                    </a:lnTo>
                    <a:lnTo>
                      <a:pt x="894" y="818"/>
                    </a:lnTo>
                    <a:lnTo>
                      <a:pt x="788" y="874"/>
                    </a:lnTo>
                    <a:lnTo>
                      <a:pt x="658" y="924"/>
                    </a:lnTo>
                    <a:lnTo>
                      <a:pt x="451" y="989"/>
                    </a:lnTo>
                    <a:lnTo>
                      <a:pt x="245" y="1042"/>
                    </a:lnTo>
                    <a:lnTo>
                      <a:pt x="222" y="1047"/>
                    </a:lnTo>
                    <a:lnTo>
                      <a:pt x="176" y="954"/>
                    </a:lnTo>
                    <a:lnTo>
                      <a:pt x="100" y="779"/>
                    </a:lnTo>
                    <a:lnTo>
                      <a:pt x="43" y="619"/>
                    </a:lnTo>
                    <a:lnTo>
                      <a:pt x="10" y="474"/>
                    </a:lnTo>
                    <a:lnTo>
                      <a:pt x="0" y="345"/>
                    </a:lnTo>
                    <a:lnTo>
                      <a:pt x="9" y="260"/>
                    </a:lnTo>
                    <a:lnTo>
                      <a:pt x="23" y="209"/>
                    </a:lnTo>
                    <a:lnTo>
                      <a:pt x="43" y="162"/>
                    </a:lnTo>
                    <a:lnTo>
                      <a:pt x="71" y="121"/>
                    </a:lnTo>
                    <a:lnTo>
                      <a:pt x="107" y="85"/>
                    </a:lnTo>
                    <a:lnTo>
                      <a:pt x="148" y="53"/>
                    </a:lnTo>
                    <a:lnTo>
                      <a:pt x="173" y="40"/>
                    </a:lnTo>
                    <a:lnTo>
                      <a:pt x="196" y="29"/>
                    </a:lnTo>
                    <a:lnTo>
                      <a:pt x="243" y="11"/>
                    </a:lnTo>
                    <a:lnTo>
                      <a:pt x="294" y="3"/>
                    </a:lnTo>
                    <a:lnTo>
                      <a:pt x="344" y="0"/>
                    </a:lnTo>
                    <a:lnTo>
                      <a:pt x="419" y="8"/>
                    </a:lnTo>
                    <a:lnTo>
                      <a:pt x="493" y="33"/>
                    </a:lnTo>
                    <a:lnTo>
                      <a:pt x="537" y="57"/>
                    </a:lnTo>
                    <a:lnTo>
                      <a:pt x="559" y="72"/>
                    </a:lnTo>
                    <a:lnTo>
                      <a:pt x="614" y="112"/>
                    </a:lnTo>
                    <a:lnTo>
                      <a:pt x="710" y="210"/>
                    </a:lnTo>
                    <a:lnTo>
                      <a:pt x="788" y="317"/>
                    </a:lnTo>
                    <a:lnTo>
                      <a:pt x="851" y="426"/>
                    </a:lnTo>
                    <a:lnTo>
                      <a:pt x="920" y="580"/>
                    </a:lnTo>
                    <a:lnTo>
                      <a:pt x="965" y="717"/>
                    </a:lnTo>
                    <a:lnTo>
                      <a:pt x="968" y="730"/>
                    </a:lnTo>
                    <a:close/>
                  </a:path>
                </a:pathLst>
              </a:custGeom>
              <a:solidFill>
                <a:srgbClr val="2D435A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3212831" y="1182865"/>
                <a:ext cx="461995" cy="205485"/>
              </a:xfrm>
              <a:custGeom>
                <a:avLst/>
                <a:gdLst>
                  <a:gd name="T0" fmla="*/ 1005 w 1005"/>
                  <a:gd name="T1" fmla="*/ 0 h 446"/>
                  <a:gd name="T2" fmla="*/ 967 w 1005"/>
                  <a:gd name="T3" fmla="*/ 72 h 446"/>
                  <a:gd name="T4" fmla="*/ 900 w 1005"/>
                  <a:gd name="T5" fmla="*/ 172 h 446"/>
                  <a:gd name="T6" fmla="*/ 850 w 1005"/>
                  <a:gd name="T7" fmla="*/ 236 h 446"/>
                  <a:gd name="T8" fmla="*/ 823 w 1005"/>
                  <a:gd name="T9" fmla="*/ 266 h 446"/>
                  <a:gd name="T10" fmla="*/ 794 w 1005"/>
                  <a:gd name="T11" fmla="*/ 295 h 446"/>
                  <a:gd name="T12" fmla="*/ 732 w 1005"/>
                  <a:gd name="T13" fmla="*/ 347 h 446"/>
                  <a:gd name="T14" fmla="*/ 663 w 1005"/>
                  <a:gd name="T15" fmla="*/ 390 h 446"/>
                  <a:gd name="T16" fmla="*/ 589 w 1005"/>
                  <a:gd name="T17" fmla="*/ 422 h 446"/>
                  <a:gd name="T18" fmla="*/ 550 w 1005"/>
                  <a:gd name="T19" fmla="*/ 433 h 446"/>
                  <a:gd name="T20" fmla="*/ 520 w 1005"/>
                  <a:gd name="T21" fmla="*/ 440 h 446"/>
                  <a:gd name="T22" fmla="*/ 458 w 1005"/>
                  <a:gd name="T23" fmla="*/ 446 h 446"/>
                  <a:gd name="T24" fmla="*/ 396 w 1005"/>
                  <a:gd name="T25" fmla="*/ 445 h 446"/>
                  <a:gd name="T26" fmla="*/ 336 w 1005"/>
                  <a:gd name="T27" fmla="*/ 435 h 446"/>
                  <a:gd name="T28" fmla="*/ 306 w 1005"/>
                  <a:gd name="T29" fmla="*/ 426 h 446"/>
                  <a:gd name="T30" fmla="*/ 398 w 1005"/>
                  <a:gd name="T31" fmla="*/ 422 h 446"/>
                  <a:gd name="T32" fmla="*/ 490 w 1005"/>
                  <a:gd name="T33" fmla="*/ 419 h 446"/>
                  <a:gd name="T34" fmla="*/ 503 w 1005"/>
                  <a:gd name="T35" fmla="*/ 417 h 446"/>
                  <a:gd name="T36" fmla="*/ 529 w 1005"/>
                  <a:gd name="T37" fmla="*/ 410 h 446"/>
                  <a:gd name="T38" fmla="*/ 538 w 1005"/>
                  <a:gd name="T39" fmla="*/ 401 h 446"/>
                  <a:gd name="T40" fmla="*/ 543 w 1005"/>
                  <a:gd name="T41" fmla="*/ 388 h 446"/>
                  <a:gd name="T42" fmla="*/ 533 w 1005"/>
                  <a:gd name="T43" fmla="*/ 361 h 446"/>
                  <a:gd name="T44" fmla="*/ 523 w 1005"/>
                  <a:gd name="T45" fmla="*/ 351 h 446"/>
                  <a:gd name="T46" fmla="*/ 510 w 1005"/>
                  <a:gd name="T47" fmla="*/ 344 h 446"/>
                  <a:gd name="T48" fmla="*/ 481 w 1005"/>
                  <a:gd name="T49" fmla="*/ 339 h 446"/>
                  <a:gd name="T50" fmla="*/ 466 w 1005"/>
                  <a:gd name="T51" fmla="*/ 339 h 446"/>
                  <a:gd name="T52" fmla="*/ 389 w 1005"/>
                  <a:gd name="T53" fmla="*/ 341 h 446"/>
                  <a:gd name="T54" fmla="*/ 275 w 1005"/>
                  <a:gd name="T55" fmla="*/ 339 h 446"/>
                  <a:gd name="T56" fmla="*/ 205 w 1005"/>
                  <a:gd name="T57" fmla="*/ 324 h 446"/>
                  <a:gd name="T58" fmla="*/ 172 w 1005"/>
                  <a:gd name="T59" fmla="*/ 306 h 446"/>
                  <a:gd name="T60" fmla="*/ 140 w 1005"/>
                  <a:gd name="T61" fmla="*/ 288 h 446"/>
                  <a:gd name="T62" fmla="*/ 88 w 1005"/>
                  <a:gd name="T63" fmla="*/ 236 h 446"/>
                  <a:gd name="T64" fmla="*/ 64 w 1005"/>
                  <a:gd name="T65" fmla="*/ 208 h 446"/>
                  <a:gd name="T66" fmla="*/ 45 w 1005"/>
                  <a:gd name="T67" fmla="*/ 188 h 446"/>
                  <a:gd name="T68" fmla="*/ 15 w 1005"/>
                  <a:gd name="T69" fmla="*/ 142 h 446"/>
                  <a:gd name="T70" fmla="*/ 5 w 1005"/>
                  <a:gd name="T71" fmla="*/ 116 h 446"/>
                  <a:gd name="T72" fmla="*/ 0 w 1005"/>
                  <a:gd name="T73" fmla="*/ 98 h 446"/>
                  <a:gd name="T74" fmla="*/ 3 w 1005"/>
                  <a:gd name="T75" fmla="*/ 60 h 446"/>
                  <a:gd name="T76" fmla="*/ 12 w 1005"/>
                  <a:gd name="T77" fmla="*/ 43 h 446"/>
                  <a:gd name="T78" fmla="*/ 19 w 1005"/>
                  <a:gd name="T79" fmla="*/ 33 h 446"/>
                  <a:gd name="T80" fmla="*/ 29 w 1005"/>
                  <a:gd name="T81" fmla="*/ 24 h 446"/>
                  <a:gd name="T82" fmla="*/ 41 w 1005"/>
                  <a:gd name="T83" fmla="*/ 34 h 446"/>
                  <a:gd name="T84" fmla="*/ 48 w 1005"/>
                  <a:gd name="T85" fmla="*/ 53 h 446"/>
                  <a:gd name="T86" fmla="*/ 65 w 1005"/>
                  <a:gd name="T87" fmla="*/ 90 h 446"/>
                  <a:gd name="T88" fmla="*/ 116 w 1005"/>
                  <a:gd name="T89" fmla="*/ 152 h 446"/>
                  <a:gd name="T90" fmla="*/ 150 w 1005"/>
                  <a:gd name="T91" fmla="*/ 177 h 446"/>
                  <a:gd name="T92" fmla="*/ 172 w 1005"/>
                  <a:gd name="T93" fmla="*/ 190 h 446"/>
                  <a:gd name="T94" fmla="*/ 219 w 1005"/>
                  <a:gd name="T95" fmla="*/ 210 h 446"/>
                  <a:gd name="T96" fmla="*/ 293 w 1005"/>
                  <a:gd name="T97" fmla="*/ 230 h 446"/>
                  <a:gd name="T98" fmla="*/ 345 w 1005"/>
                  <a:gd name="T99" fmla="*/ 236 h 446"/>
                  <a:gd name="T100" fmla="*/ 389 w 1005"/>
                  <a:gd name="T101" fmla="*/ 240 h 446"/>
                  <a:gd name="T102" fmla="*/ 480 w 1005"/>
                  <a:gd name="T103" fmla="*/ 239 h 446"/>
                  <a:gd name="T104" fmla="*/ 569 w 1005"/>
                  <a:gd name="T105" fmla="*/ 227 h 446"/>
                  <a:gd name="T106" fmla="*/ 657 w 1005"/>
                  <a:gd name="T107" fmla="*/ 206 h 446"/>
                  <a:gd name="T108" fmla="*/ 743 w 1005"/>
                  <a:gd name="T109" fmla="*/ 175 h 446"/>
                  <a:gd name="T110" fmla="*/ 825 w 1005"/>
                  <a:gd name="T111" fmla="*/ 135 h 446"/>
                  <a:gd name="T112" fmla="*/ 902 w 1005"/>
                  <a:gd name="T113" fmla="*/ 87 h 446"/>
                  <a:gd name="T114" fmla="*/ 972 w 1005"/>
                  <a:gd name="T115" fmla="*/ 31 h 446"/>
                  <a:gd name="T116" fmla="*/ 1005 w 1005"/>
                  <a:gd name="T117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05" h="446">
                    <a:moveTo>
                      <a:pt x="1005" y="0"/>
                    </a:moveTo>
                    <a:lnTo>
                      <a:pt x="967" y="72"/>
                    </a:lnTo>
                    <a:lnTo>
                      <a:pt x="900" y="172"/>
                    </a:lnTo>
                    <a:lnTo>
                      <a:pt x="850" y="236"/>
                    </a:lnTo>
                    <a:lnTo>
                      <a:pt x="823" y="266"/>
                    </a:lnTo>
                    <a:lnTo>
                      <a:pt x="794" y="295"/>
                    </a:lnTo>
                    <a:lnTo>
                      <a:pt x="732" y="347"/>
                    </a:lnTo>
                    <a:lnTo>
                      <a:pt x="663" y="390"/>
                    </a:lnTo>
                    <a:lnTo>
                      <a:pt x="589" y="422"/>
                    </a:lnTo>
                    <a:lnTo>
                      <a:pt x="550" y="433"/>
                    </a:lnTo>
                    <a:lnTo>
                      <a:pt x="520" y="440"/>
                    </a:lnTo>
                    <a:lnTo>
                      <a:pt x="458" y="446"/>
                    </a:lnTo>
                    <a:lnTo>
                      <a:pt x="396" y="445"/>
                    </a:lnTo>
                    <a:lnTo>
                      <a:pt x="336" y="435"/>
                    </a:lnTo>
                    <a:lnTo>
                      <a:pt x="306" y="426"/>
                    </a:lnTo>
                    <a:lnTo>
                      <a:pt x="398" y="422"/>
                    </a:lnTo>
                    <a:lnTo>
                      <a:pt x="490" y="419"/>
                    </a:lnTo>
                    <a:lnTo>
                      <a:pt x="503" y="417"/>
                    </a:lnTo>
                    <a:lnTo>
                      <a:pt x="529" y="410"/>
                    </a:lnTo>
                    <a:lnTo>
                      <a:pt x="538" y="401"/>
                    </a:lnTo>
                    <a:lnTo>
                      <a:pt x="543" y="388"/>
                    </a:lnTo>
                    <a:lnTo>
                      <a:pt x="533" y="361"/>
                    </a:lnTo>
                    <a:lnTo>
                      <a:pt x="523" y="351"/>
                    </a:lnTo>
                    <a:lnTo>
                      <a:pt x="510" y="344"/>
                    </a:lnTo>
                    <a:lnTo>
                      <a:pt x="481" y="339"/>
                    </a:lnTo>
                    <a:lnTo>
                      <a:pt x="466" y="339"/>
                    </a:lnTo>
                    <a:lnTo>
                      <a:pt x="389" y="341"/>
                    </a:lnTo>
                    <a:lnTo>
                      <a:pt x="275" y="339"/>
                    </a:lnTo>
                    <a:lnTo>
                      <a:pt x="205" y="324"/>
                    </a:lnTo>
                    <a:lnTo>
                      <a:pt x="172" y="306"/>
                    </a:lnTo>
                    <a:lnTo>
                      <a:pt x="140" y="288"/>
                    </a:lnTo>
                    <a:lnTo>
                      <a:pt x="88" y="236"/>
                    </a:lnTo>
                    <a:lnTo>
                      <a:pt x="64" y="208"/>
                    </a:lnTo>
                    <a:lnTo>
                      <a:pt x="45" y="188"/>
                    </a:lnTo>
                    <a:lnTo>
                      <a:pt x="15" y="142"/>
                    </a:lnTo>
                    <a:lnTo>
                      <a:pt x="5" y="116"/>
                    </a:lnTo>
                    <a:lnTo>
                      <a:pt x="0" y="98"/>
                    </a:lnTo>
                    <a:lnTo>
                      <a:pt x="3" y="60"/>
                    </a:lnTo>
                    <a:lnTo>
                      <a:pt x="12" y="43"/>
                    </a:lnTo>
                    <a:lnTo>
                      <a:pt x="19" y="33"/>
                    </a:lnTo>
                    <a:lnTo>
                      <a:pt x="29" y="24"/>
                    </a:lnTo>
                    <a:lnTo>
                      <a:pt x="41" y="34"/>
                    </a:lnTo>
                    <a:lnTo>
                      <a:pt x="48" y="53"/>
                    </a:lnTo>
                    <a:lnTo>
                      <a:pt x="65" y="90"/>
                    </a:lnTo>
                    <a:lnTo>
                      <a:pt x="116" y="152"/>
                    </a:lnTo>
                    <a:lnTo>
                      <a:pt x="150" y="177"/>
                    </a:lnTo>
                    <a:lnTo>
                      <a:pt x="172" y="190"/>
                    </a:lnTo>
                    <a:lnTo>
                      <a:pt x="219" y="210"/>
                    </a:lnTo>
                    <a:lnTo>
                      <a:pt x="293" y="230"/>
                    </a:lnTo>
                    <a:lnTo>
                      <a:pt x="345" y="236"/>
                    </a:lnTo>
                    <a:lnTo>
                      <a:pt x="389" y="240"/>
                    </a:lnTo>
                    <a:lnTo>
                      <a:pt x="480" y="239"/>
                    </a:lnTo>
                    <a:lnTo>
                      <a:pt x="569" y="227"/>
                    </a:lnTo>
                    <a:lnTo>
                      <a:pt x="657" y="206"/>
                    </a:lnTo>
                    <a:lnTo>
                      <a:pt x="743" y="175"/>
                    </a:lnTo>
                    <a:lnTo>
                      <a:pt x="825" y="135"/>
                    </a:lnTo>
                    <a:lnTo>
                      <a:pt x="902" y="87"/>
                    </a:lnTo>
                    <a:lnTo>
                      <a:pt x="972" y="31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4211291" y="1771736"/>
                <a:ext cx="297883" cy="290988"/>
              </a:xfrm>
              <a:custGeom>
                <a:avLst/>
                <a:gdLst>
                  <a:gd name="T0" fmla="*/ 647 w 647"/>
                  <a:gd name="T1" fmla="*/ 517 h 632"/>
                  <a:gd name="T2" fmla="*/ 638 w 647"/>
                  <a:gd name="T3" fmla="*/ 527 h 632"/>
                  <a:gd name="T4" fmla="*/ 582 w 647"/>
                  <a:gd name="T5" fmla="*/ 576 h 632"/>
                  <a:gd name="T6" fmla="*/ 521 w 647"/>
                  <a:gd name="T7" fmla="*/ 610 h 632"/>
                  <a:gd name="T8" fmla="*/ 446 w 647"/>
                  <a:gd name="T9" fmla="*/ 632 h 632"/>
                  <a:gd name="T10" fmla="*/ 380 w 647"/>
                  <a:gd name="T11" fmla="*/ 632 h 632"/>
                  <a:gd name="T12" fmla="*/ 331 w 647"/>
                  <a:gd name="T13" fmla="*/ 623 h 632"/>
                  <a:gd name="T14" fmla="*/ 279 w 647"/>
                  <a:gd name="T15" fmla="*/ 606 h 632"/>
                  <a:gd name="T16" fmla="*/ 225 w 647"/>
                  <a:gd name="T17" fmla="*/ 576 h 632"/>
                  <a:gd name="T18" fmla="*/ 169 w 647"/>
                  <a:gd name="T19" fmla="*/ 535 h 632"/>
                  <a:gd name="T20" fmla="*/ 108 w 647"/>
                  <a:gd name="T21" fmla="*/ 479 h 632"/>
                  <a:gd name="T22" fmla="*/ 78 w 647"/>
                  <a:gd name="T23" fmla="*/ 445 h 632"/>
                  <a:gd name="T24" fmla="*/ 59 w 647"/>
                  <a:gd name="T25" fmla="*/ 422 h 632"/>
                  <a:gd name="T26" fmla="*/ 29 w 647"/>
                  <a:gd name="T27" fmla="*/ 371 h 632"/>
                  <a:gd name="T28" fmla="*/ 10 w 647"/>
                  <a:gd name="T29" fmla="*/ 317 h 632"/>
                  <a:gd name="T30" fmla="*/ 0 w 647"/>
                  <a:gd name="T31" fmla="*/ 260 h 632"/>
                  <a:gd name="T32" fmla="*/ 2 w 647"/>
                  <a:gd name="T33" fmla="*/ 203 h 632"/>
                  <a:gd name="T34" fmla="*/ 13 w 647"/>
                  <a:gd name="T35" fmla="*/ 147 h 632"/>
                  <a:gd name="T36" fmla="*/ 35 w 647"/>
                  <a:gd name="T37" fmla="*/ 93 h 632"/>
                  <a:gd name="T38" fmla="*/ 65 w 647"/>
                  <a:gd name="T39" fmla="*/ 43 h 632"/>
                  <a:gd name="T40" fmla="*/ 85 w 647"/>
                  <a:gd name="T41" fmla="*/ 20 h 632"/>
                  <a:gd name="T42" fmla="*/ 210 w 647"/>
                  <a:gd name="T43" fmla="*/ 0 h 632"/>
                  <a:gd name="T44" fmla="*/ 213 w 647"/>
                  <a:gd name="T45" fmla="*/ 11 h 632"/>
                  <a:gd name="T46" fmla="*/ 238 w 647"/>
                  <a:gd name="T47" fmla="*/ 85 h 632"/>
                  <a:gd name="T48" fmla="*/ 265 w 647"/>
                  <a:gd name="T49" fmla="*/ 145 h 632"/>
                  <a:gd name="T50" fmla="*/ 301 w 647"/>
                  <a:gd name="T51" fmla="*/ 204 h 632"/>
                  <a:gd name="T52" fmla="*/ 349 w 647"/>
                  <a:gd name="T53" fmla="*/ 249 h 632"/>
                  <a:gd name="T54" fmla="*/ 390 w 647"/>
                  <a:gd name="T55" fmla="*/ 265 h 632"/>
                  <a:gd name="T56" fmla="*/ 422 w 647"/>
                  <a:gd name="T57" fmla="*/ 266 h 632"/>
                  <a:gd name="T58" fmla="*/ 455 w 647"/>
                  <a:gd name="T59" fmla="*/ 259 h 632"/>
                  <a:gd name="T60" fmla="*/ 493 w 647"/>
                  <a:gd name="T61" fmla="*/ 239 h 632"/>
                  <a:gd name="T62" fmla="*/ 511 w 647"/>
                  <a:gd name="T63" fmla="*/ 224 h 632"/>
                  <a:gd name="T64" fmla="*/ 506 w 647"/>
                  <a:gd name="T65" fmla="*/ 235 h 632"/>
                  <a:gd name="T66" fmla="*/ 474 w 647"/>
                  <a:gd name="T67" fmla="*/ 275 h 632"/>
                  <a:gd name="T68" fmla="*/ 439 w 647"/>
                  <a:gd name="T69" fmla="*/ 304 h 632"/>
                  <a:gd name="T70" fmla="*/ 398 w 647"/>
                  <a:gd name="T71" fmla="*/ 330 h 632"/>
                  <a:gd name="T72" fmla="*/ 347 w 647"/>
                  <a:gd name="T73" fmla="*/ 344 h 632"/>
                  <a:gd name="T74" fmla="*/ 288 w 647"/>
                  <a:gd name="T75" fmla="*/ 343 h 632"/>
                  <a:gd name="T76" fmla="*/ 220 w 647"/>
                  <a:gd name="T77" fmla="*/ 317 h 632"/>
                  <a:gd name="T78" fmla="*/ 184 w 647"/>
                  <a:gd name="T79" fmla="*/ 292 h 632"/>
                  <a:gd name="T80" fmla="*/ 184 w 647"/>
                  <a:gd name="T81" fmla="*/ 299 h 632"/>
                  <a:gd name="T82" fmla="*/ 196 w 647"/>
                  <a:gd name="T83" fmla="*/ 344 h 632"/>
                  <a:gd name="T84" fmla="*/ 219 w 647"/>
                  <a:gd name="T85" fmla="*/ 384 h 632"/>
                  <a:gd name="T86" fmla="*/ 261 w 647"/>
                  <a:gd name="T87" fmla="*/ 427 h 632"/>
                  <a:gd name="T88" fmla="*/ 328 w 647"/>
                  <a:gd name="T89" fmla="*/ 468 h 632"/>
                  <a:gd name="T90" fmla="*/ 426 w 647"/>
                  <a:gd name="T91" fmla="*/ 498 h 632"/>
                  <a:gd name="T92" fmla="*/ 562 w 647"/>
                  <a:gd name="T93" fmla="*/ 515 h 632"/>
                  <a:gd name="T94" fmla="*/ 647 w 647"/>
                  <a:gd name="T95" fmla="*/ 517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7" h="632">
                    <a:moveTo>
                      <a:pt x="647" y="517"/>
                    </a:moveTo>
                    <a:lnTo>
                      <a:pt x="638" y="527"/>
                    </a:lnTo>
                    <a:lnTo>
                      <a:pt x="582" y="576"/>
                    </a:lnTo>
                    <a:lnTo>
                      <a:pt x="521" y="610"/>
                    </a:lnTo>
                    <a:lnTo>
                      <a:pt x="446" y="632"/>
                    </a:lnTo>
                    <a:lnTo>
                      <a:pt x="380" y="632"/>
                    </a:lnTo>
                    <a:lnTo>
                      <a:pt x="331" y="623"/>
                    </a:lnTo>
                    <a:lnTo>
                      <a:pt x="279" y="606"/>
                    </a:lnTo>
                    <a:lnTo>
                      <a:pt x="225" y="576"/>
                    </a:lnTo>
                    <a:lnTo>
                      <a:pt x="169" y="535"/>
                    </a:lnTo>
                    <a:lnTo>
                      <a:pt x="108" y="479"/>
                    </a:lnTo>
                    <a:lnTo>
                      <a:pt x="78" y="445"/>
                    </a:lnTo>
                    <a:lnTo>
                      <a:pt x="59" y="422"/>
                    </a:lnTo>
                    <a:lnTo>
                      <a:pt x="29" y="371"/>
                    </a:lnTo>
                    <a:lnTo>
                      <a:pt x="10" y="317"/>
                    </a:lnTo>
                    <a:lnTo>
                      <a:pt x="0" y="260"/>
                    </a:lnTo>
                    <a:lnTo>
                      <a:pt x="2" y="203"/>
                    </a:lnTo>
                    <a:lnTo>
                      <a:pt x="13" y="147"/>
                    </a:lnTo>
                    <a:lnTo>
                      <a:pt x="35" y="93"/>
                    </a:lnTo>
                    <a:lnTo>
                      <a:pt x="65" y="43"/>
                    </a:lnTo>
                    <a:lnTo>
                      <a:pt x="85" y="20"/>
                    </a:lnTo>
                    <a:lnTo>
                      <a:pt x="210" y="0"/>
                    </a:lnTo>
                    <a:lnTo>
                      <a:pt x="213" y="11"/>
                    </a:lnTo>
                    <a:lnTo>
                      <a:pt x="238" y="85"/>
                    </a:lnTo>
                    <a:lnTo>
                      <a:pt x="265" y="145"/>
                    </a:lnTo>
                    <a:lnTo>
                      <a:pt x="301" y="204"/>
                    </a:lnTo>
                    <a:lnTo>
                      <a:pt x="349" y="249"/>
                    </a:lnTo>
                    <a:lnTo>
                      <a:pt x="390" y="265"/>
                    </a:lnTo>
                    <a:lnTo>
                      <a:pt x="422" y="266"/>
                    </a:lnTo>
                    <a:lnTo>
                      <a:pt x="455" y="259"/>
                    </a:lnTo>
                    <a:lnTo>
                      <a:pt x="493" y="239"/>
                    </a:lnTo>
                    <a:lnTo>
                      <a:pt x="511" y="224"/>
                    </a:lnTo>
                    <a:lnTo>
                      <a:pt x="506" y="235"/>
                    </a:lnTo>
                    <a:lnTo>
                      <a:pt x="474" y="275"/>
                    </a:lnTo>
                    <a:lnTo>
                      <a:pt x="439" y="304"/>
                    </a:lnTo>
                    <a:lnTo>
                      <a:pt x="398" y="330"/>
                    </a:lnTo>
                    <a:lnTo>
                      <a:pt x="347" y="344"/>
                    </a:lnTo>
                    <a:lnTo>
                      <a:pt x="288" y="343"/>
                    </a:lnTo>
                    <a:lnTo>
                      <a:pt x="220" y="317"/>
                    </a:lnTo>
                    <a:lnTo>
                      <a:pt x="184" y="292"/>
                    </a:lnTo>
                    <a:lnTo>
                      <a:pt x="184" y="299"/>
                    </a:lnTo>
                    <a:lnTo>
                      <a:pt x="196" y="344"/>
                    </a:lnTo>
                    <a:lnTo>
                      <a:pt x="219" y="384"/>
                    </a:lnTo>
                    <a:lnTo>
                      <a:pt x="261" y="427"/>
                    </a:lnTo>
                    <a:lnTo>
                      <a:pt x="328" y="468"/>
                    </a:lnTo>
                    <a:lnTo>
                      <a:pt x="426" y="498"/>
                    </a:lnTo>
                    <a:lnTo>
                      <a:pt x="562" y="515"/>
                    </a:lnTo>
                    <a:lnTo>
                      <a:pt x="647" y="517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3856866" y="1764841"/>
                <a:ext cx="382008" cy="369596"/>
              </a:xfrm>
              <a:custGeom>
                <a:avLst/>
                <a:gdLst>
                  <a:gd name="T0" fmla="*/ 829 w 829"/>
                  <a:gd name="T1" fmla="*/ 111 h 804"/>
                  <a:gd name="T2" fmla="*/ 828 w 829"/>
                  <a:gd name="T3" fmla="*/ 121 h 804"/>
                  <a:gd name="T4" fmla="*/ 806 w 829"/>
                  <a:gd name="T5" fmla="*/ 201 h 804"/>
                  <a:gd name="T6" fmla="*/ 772 w 829"/>
                  <a:gd name="T7" fmla="*/ 278 h 804"/>
                  <a:gd name="T8" fmla="*/ 715 w 829"/>
                  <a:gd name="T9" fmla="*/ 372 h 804"/>
                  <a:gd name="T10" fmla="*/ 630 w 829"/>
                  <a:gd name="T11" fmla="*/ 480 h 804"/>
                  <a:gd name="T12" fmla="*/ 511 w 829"/>
                  <a:gd name="T13" fmla="*/ 595 h 804"/>
                  <a:gd name="T14" fmla="*/ 353 w 829"/>
                  <a:gd name="T15" fmla="*/ 716 h 804"/>
                  <a:gd name="T16" fmla="*/ 255 w 829"/>
                  <a:gd name="T17" fmla="*/ 775 h 804"/>
                  <a:gd name="T18" fmla="*/ 230 w 829"/>
                  <a:gd name="T19" fmla="*/ 788 h 804"/>
                  <a:gd name="T20" fmla="*/ 177 w 829"/>
                  <a:gd name="T21" fmla="*/ 803 h 804"/>
                  <a:gd name="T22" fmla="*/ 150 w 829"/>
                  <a:gd name="T23" fmla="*/ 804 h 804"/>
                  <a:gd name="T24" fmla="*/ 129 w 829"/>
                  <a:gd name="T25" fmla="*/ 803 h 804"/>
                  <a:gd name="T26" fmla="*/ 89 w 829"/>
                  <a:gd name="T27" fmla="*/ 795 h 804"/>
                  <a:gd name="T28" fmla="*/ 50 w 829"/>
                  <a:gd name="T29" fmla="*/ 779 h 804"/>
                  <a:gd name="T30" fmla="*/ 16 w 829"/>
                  <a:gd name="T31" fmla="*/ 756 h 804"/>
                  <a:gd name="T32" fmla="*/ 0 w 829"/>
                  <a:gd name="T33" fmla="*/ 742 h 804"/>
                  <a:gd name="T34" fmla="*/ 62 w 829"/>
                  <a:gd name="T35" fmla="*/ 710 h 804"/>
                  <a:gd name="T36" fmla="*/ 176 w 829"/>
                  <a:gd name="T37" fmla="*/ 646 h 804"/>
                  <a:gd name="T38" fmla="*/ 275 w 829"/>
                  <a:gd name="T39" fmla="*/ 581 h 804"/>
                  <a:gd name="T40" fmla="*/ 363 w 829"/>
                  <a:gd name="T41" fmla="*/ 516 h 804"/>
                  <a:gd name="T42" fmla="*/ 471 w 829"/>
                  <a:gd name="T43" fmla="*/ 421 h 804"/>
                  <a:gd name="T44" fmla="*/ 577 w 829"/>
                  <a:gd name="T45" fmla="*/ 300 h 804"/>
                  <a:gd name="T46" fmla="*/ 648 w 829"/>
                  <a:gd name="T47" fmla="*/ 192 h 804"/>
                  <a:gd name="T48" fmla="*/ 690 w 829"/>
                  <a:gd name="T49" fmla="*/ 104 h 804"/>
                  <a:gd name="T50" fmla="*/ 717 w 829"/>
                  <a:gd name="T51" fmla="*/ 13 h 804"/>
                  <a:gd name="T52" fmla="*/ 718 w 829"/>
                  <a:gd name="T53" fmla="*/ 0 h 804"/>
                  <a:gd name="T54" fmla="*/ 829 w 829"/>
                  <a:gd name="T55" fmla="*/ 111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29" h="804">
                    <a:moveTo>
                      <a:pt x="829" y="111"/>
                    </a:moveTo>
                    <a:lnTo>
                      <a:pt x="828" y="121"/>
                    </a:lnTo>
                    <a:lnTo>
                      <a:pt x="806" y="201"/>
                    </a:lnTo>
                    <a:lnTo>
                      <a:pt x="772" y="278"/>
                    </a:lnTo>
                    <a:lnTo>
                      <a:pt x="715" y="372"/>
                    </a:lnTo>
                    <a:lnTo>
                      <a:pt x="630" y="480"/>
                    </a:lnTo>
                    <a:lnTo>
                      <a:pt x="511" y="595"/>
                    </a:lnTo>
                    <a:lnTo>
                      <a:pt x="353" y="716"/>
                    </a:lnTo>
                    <a:lnTo>
                      <a:pt x="255" y="775"/>
                    </a:lnTo>
                    <a:lnTo>
                      <a:pt x="230" y="788"/>
                    </a:lnTo>
                    <a:lnTo>
                      <a:pt x="177" y="803"/>
                    </a:lnTo>
                    <a:lnTo>
                      <a:pt x="150" y="804"/>
                    </a:lnTo>
                    <a:lnTo>
                      <a:pt x="129" y="803"/>
                    </a:lnTo>
                    <a:lnTo>
                      <a:pt x="89" y="795"/>
                    </a:lnTo>
                    <a:lnTo>
                      <a:pt x="50" y="779"/>
                    </a:lnTo>
                    <a:lnTo>
                      <a:pt x="16" y="756"/>
                    </a:lnTo>
                    <a:lnTo>
                      <a:pt x="0" y="742"/>
                    </a:lnTo>
                    <a:lnTo>
                      <a:pt x="62" y="710"/>
                    </a:lnTo>
                    <a:lnTo>
                      <a:pt x="176" y="646"/>
                    </a:lnTo>
                    <a:lnTo>
                      <a:pt x="275" y="581"/>
                    </a:lnTo>
                    <a:lnTo>
                      <a:pt x="363" y="516"/>
                    </a:lnTo>
                    <a:lnTo>
                      <a:pt x="471" y="421"/>
                    </a:lnTo>
                    <a:lnTo>
                      <a:pt x="577" y="300"/>
                    </a:lnTo>
                    <a:lnTo>
                      <a:pt x="648" y="192"/>
                    </a:lnTo>
                    <a:lnTo>
                      <a:pt x="690" y="104"/>
                    </a:lnTo>
                    <a:lnTo>
                      <a:pt x="717" y="13"/>
                    </a:lnTo>
                    <a:lnTo>
                      <a:pt x="718" y="0"/>
                    </a:lnTo>
                    <a:lnTo>
                      <a:pt x="829" y="111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3767224" y="1268369"/>
                <a:ext cx="70334" cy="42752"/>
              </a:xfrm>
              <a:custGeom>
                <a:avLst/>
                <a:gdLst>
                  <a:gd name="T0" fmla="*/ 154 w 154"/>
                  <a:gd name="T1" fmla="*/ 94 h 94"/>
                  <a:gd name="T2" fmla="*/ 0 w 154"/>
                  <a:gd name="T3" fmla="*/ 7 h 94"/>
                  <a:gd name="T4" fmla="*/ 24 w 154"/>
                  <a:gd name="T5" fmla="*/ 0 h 94"/>
                  <a:gd name="T6" fmla="*/ 76 w 154"/>
                  <a:gd name="T7" fmla="*/ 6 h 94"/>
                  <a:gd name="T8" fmla="*/ 99 w 154"/>
                  <a:gd name="T9" fmla="*/ 17 h 94"/>
                  <a:gd name="T10" fmla="*/ 119 w 154"/>
                  <a:gd name="T11" fmla="*/ 32 h 94"/>
                  <a:gd name="T12" fmla="*/ 146 w 154"/>
                  <a:gd name="T13" fmla="*/ 71 h 94"/>
                  <a:gd name="T14" fmla="*/ 154 w 154"/>
                  <a:gd name="T1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94">
                    <a:moveTo>
                      <a:pt x="154" y="94"/>
                    </a:moveTo>
                    <a:lnTo>
                      <a:pt x="0" y="7"/>
                    </a:lnTo>
                    <a:lnTo>
                      <a:pt x="24" y="0"/>
                    </a:lnTo>
                    <a:lnTo>
                      <a:pt x="76" y="6"/>
                    </a:lnTo>
                    <a:lnTo>
                      <a:pt x="99" y="17"/>
                    </a:lnTo>
                    <a:lnTo>
                      <a:pt x="119" y="32"/>
                    </a:lnTo>
                    <a:lnTo>
                      <a:pt x="146" y="71"/>
                    </a:lnTo>
                    <a:lnTo>
                      <a:pt x="154" y="94"/>
                    </a:lnTo>
                    <a:close/>
                  </a:path>
                </a:pathLst>
              </a:custGeom>
              <a:solidFill>
                <a:srgbClr val="EF6B3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3837558" y="1311120"/>
                <a:ext cx="398557" cy="273059"/>
              </a:xfrm>
              <a:custGeom>
                <a:avLst/>
                <a:gdLst>
                  <a:gd name="T0" fmla="*/ 868 w 868"/>
                  <a:gd name="T1" fmla="*/ 493 h 593"/>
                  <a:gd name="T2" fmla="*/ 817 w 868"/>
                  <a:gd name="T3" fmla="*/ 515 h 593"/>
                  <a:gd name="T4" fmla="*/ 708 w 868"/>
                  <a:gd name="T5" fmla="*/ 541 h 593"/>
                  <a:gd name="T6" fmla="*/ 653 w 868"/>
                  <a:gd name="T7" fmla="*/ 551 h 593"/>
                  <a:gd name="T8" fmla="*/ 566 w 868"/>
                  <a:gd name="T9" fmla="*/ 568 h 593"/>
                  <a:gd name="T10" fmla="*/ 479 w 868"/>
                  <a:gd name="T11" fmla="*/ 584 h 593"/>
                  <a:gd name="T12" fmla="*/ 449 w 868"/>
                  <a:gd name="T13" fmla="*/ 590 h 593"/>
                  <a:gd name="T14" fmla="*/ 387 w 868"/>
                  <a:gd name="T15" fmla="*/ 593 h 593"/>
                  <a:gd name="T16" fmla="*/ 358 w 868"/>
                  <a:gd name="T17" fmla="*/ 584 h 593"/>
                  <a:gd name="T18" fmla="*/ 335 w 868"/>
                  <a:gd name="T19" fmla="*/ 574 h 593"/>
                  <a:gd name="T20" fmla="*/ 298 w 868"/>
                  <a:gd name="T21" fmla="*/ 541 h 593"/>
                  <a:gd name="T22" fmla="*/ 280 w 868"/>
                  <a:gd name="T23" fmla="*/ 522 h 593"/>
                  <a:gd name="T24" fmla="*/ 217 w 868"/>
                  <a:gd name="T25" fmla="*/ 452 h 593"/>
                  <a:gd name="T26" fmla="*/ 154 w 868"/>
                  <a:gd name="T27" fmla="*/ 383 h 593"/>
                  <a:gd name="T28" fmla="*/ 131 w 868"/>
                  <a:gd name="T29" fmla="*/ 357 h 593"/>
                  <a:gd name="T30" fmla="*/ 99 w 868"/>
                  <a:gd name="T31" fmla="*/ 313 h 593"/>
                  <a:gd name="T32" fmla="*/ 83 w 868"/>
                  <a:gd name="T33" fmla="*/ 280 h 593"/>
                  <a:gd name="T34" fmla="*/ 79 w 868"/>
                  <a:gd name="T35" fmla="*/ 265 h 593"/>
                  <a:gd name="T36" fmla="*/ 75 w 868"/>
                  <a:gd name="T37" fmla="*/ 241 h 593"/>
                  <a:gd name="T38" fmla="*/ 69 w 868"/>
                  <a:gd name="T39" fmla="*/ 198 h 593"/>
                  <a:gd name="T40" fmla="*/ 62 w 868"/>
                  <a:gd name="T41" fmla="*/ 178 h 593"/>
                  <a:gd name="T42" fmla="*/ 49 w 868"/>
                  <a:gd name="T43" fmla="*/ 158 h 593"/>
                  <a:gd name="T44" fmla="*/ 17 w 868"/>
                  <a:gd name="T45" fmla="*/ 123 h 593"/>
                  <a:gd name="T46" fmla="*/ 7 w 868"/>
                  <a:gd name="T47" fmla="*/ 102 h 593"/>
                  <a:gd name="T48" fmla="*/ 1 w 868"/>
                  <a:gd name="T49" fmla="*/ 80 h 593"/>
                  <a:gd name="T50" fmla="*/ 1 w 868"/>
                  <a:gd name="T51" fmla="*/ 33 h 593"/>
                  <a:gd name="T52" fmla="*/ 1 w 868"/>
                  <a:gd name="T53" fmla="*/ 10 h 593"/>
                  <a:gd name="T54" fmla="*/ 0 w 868"/>
                  <a:gd name="T55" fmla="*/ 5 h 593"/>
                  <a:gd name="T56" fmla="*/ 0 w 868"/>
                  <a:gd name="T57" fmla="*/ 0 h 593"/>
                  <a:gd name="T58" fmla="*/ 868 w 868"/>
                  <a:gd name="T59" fmla="*/ 49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8" h="593">
                    <a:moveTo>
                      <a:pt x="868" y="493"/>
                    </a:moveTo>
                    <a:lnTo>
                      <a:pt x="817" y="515"/>
                    </a:lnTo>
                    <a:lnTo>
                      <a:pt x="708" y="541"/>
                    </a:lnTo>
                    <a:lnTo>
                      <a:pt x="653" y="551"/>
                    </a:lnTo>
                    <a:lnTo>
                      <a:pt x="566" y="568"/>
                    </a:lnTo>
                    <a:lnTo>
                      <a:pt x="479" y="584"/>
                    </a:lnTo>
                    <a:lnTo>
                      <a:pt x="449" y="590"/>
                    </a:lnTo>
                    <a:lnTo>
                      <a:pt x="387" y="593"/>
                    </a:lnTo>
                    <a:lnTo>
                      <a:pt x="358" y="584"/>
                    </a:lnTo>
                    <a:lnTo>
                      <a:pt x="335" y="574"/>
                    </a:lnTo>
                    <a:lnTo>
                      <a:pt x="298" y="541"/>
                    </a:lnTo>
                    <a:lnTo>
                      <a:pt x="280" y="522"/>
                    </a:lnTo>
                    <a:lnTo>
                      <a:pt x="217" y="452"/>
                    </a:lnTo>
                    <a:lnTo>
                      <a:pt x="154" y="383"/>
                    </a:lnTo>
                    <a:lnTo>
                      <a:pt x="131" y="357"/>
                    </a:lnTo>
                    <a:lnTo>
                      <a:pt x="99" y="313"/>
                    </a:lnTo>
                    <a:lnTo>
                      <a:pt x="83" y="280"/>
                    </a:lnTo>
                    <a:lnTo>
                      <a:pt x="79" y="265"/>
                    </a:lnTo>
                    <a:lnTo>
                      <a:pt x="75" y="241"/>
                    </a:lnTo>
                    <a:lnTo>
                      <a:pt x="69" y="198"/>
                    </a:lnTo>
                    <a:lnTo>
                      <a:pt x="62" y="178"/>
                    </a:lnTo>
                    <a:lnTo>
                      <a:pt x="49" y="158"/>
                    </a:lnTo>
                    <a:lnTo>
                      <a:pt x="17" y="123"/>
                    </a:lnTo>
                    <a:lnTo>
                      <a:pt x="7" y="102"/>
                    </a:lnTo>
                    <a:lnTo>
                      <a:pt x="1" y="80"/>
                    </a:lnTo>
                    <a:lnTo>
                      <a:pt x="1" y="33"/>
                    </a:lnTo>
                    <a:lnTo>
                      <a:pt x="1" y="10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868" y="493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3266616" y="825681"/>
                <a:ext cx="1252212" cy="1019147"/>
              </a:xfrm>
              <a:custGeom>
                <a:avLst/>
                <a:gdLst>
                  <a:gd name="T0" fmla="*/ 2251 w 2726"/>
                  <a:gd name="T1" fmla="*/ 2179 h 2218"/>
                  <a:gd name="T2" fmla="*/ 2130 w 2726"/>
                  <a:gd name="T3" fmla="*/ 2218 h 2218"/>
                  <a:gd name="T4" fmla="*/ 2050 w 2726"/>
                  <a:gd name="T5" fmla="*/ 2203 h 2218"/>
                  <a:gd name="T6" fmla="*/ 1991 w 2726"/>
                  <a:gd name="T7" fmla="*/ 2157 h 2218"/>
                  <a:gd name="T8" fmla="*/ 1941 w 2726"/>
                  <a:gd name="T9" fmla="*/ 2069 h 2218"/>
                  <a:gd name="T10" fmla="*/ 1909 w 2726"/>
                  <a:gd name="T11" fmla="*/ 1925 h 2218"/>
                  <a:gd name="T12" fmla="*/ 1899 w 2726"/>
                  <a:gd name="T13" fmla="*/ 1832 h 2218"/>
                  <a:gd name="T14" fmla="*/ 1837 w 2726"/>
                  <a:gd name="T15" fmla="*/ 1655 h 2218"/>
                  <a:gd name="T16" fmla="*/ 1728 w 2726"/>
                  <a:gd name="T17" fmla="*/ 1498 h 2218"/>
                  <a:gd name="T18" fmla="*/ 1554 w 2726"/>
                  <a:gd name="T19" fmla="*/ 1331 h 2218"/>
                  <a:gd name="T20" fmla="*/ 1263 w 2726"/>
                  <a:gd name="T21" fmla="*/ 1139 h 2218"/>
                  <a:gd name="T22" fmla="*/ 1081 w 2726"/>
                  <a:gd name="T23" fmla="*/ 1050 h 2218"/>
                  <a:gd name="T24" fmla="*/ 757 w 2726"/>
                  <a:gd name="T25" fmla="*/ 1025 h 2218"/>
                  <a:gd name="T26" fmla="*/ 313 w 2726"/>
                  <a:gd name="T27" fmla="*/ 1040 h 2218"/>
                  <a:gd name="T28" fmla="*/ 118 w 2726"/>
                  <a:gd name="T29" fmla="*/ 1017 h 2218"/>
                  <a:gd name="T30" fmla="*/ 19 w 2726"/>
                  <a:gd name="T31" fmla="*/ 956 h 2218"/>
                  <a:gd name="T32" fmla="*/ 12 w 2726"/>
                  <a:gd name="T33" fmla="*/ 926 h 2218"/>
                  <a:gd name="T34" fmla="*/ 302 w 2726"/>
                  <a:gd name="T35" fmla="*/ 641 h 2218"/>
                  <a:gd name="T36" fmla="*/ 590 w 2726"/>
                  <a:gd name="T37" fmla="*/ 409 h 2218"/>
                  <a:gd name="T38" fmla="*/ 939 w 2726"/>
                  <a:gd name="T39" fmla="*/ 190 h 2218"/>
                  <a:gd name="T40" fmla="*/ 1276 w 2726"/>
                  <a:gd name="T41" fmla="*/ 52 h 2218"/>
                  <a:gd name="T42" fmla="*/ 1474 w 2726"/>
                  <a:gd name="T43" fmla="*/ 10 h 2218"/>
                  <a:gd name="T44" fmla="*/ 1675 w 2726"/>
                  <a:gd name="T45" fmla="*/ 1 h 2218"/>
                  <a:gd name="T46" fmla="*/ 1872 w 2726"/>
                  <a:gd name="T47" fmla="*/ 33 h 2218"/>
                  <a:gd name="T48" fmla="*/ 2066 w 2726"/>
                  <a:gd name="T49" fmla="*/ 114 h 2218"/>
                  <a:gd name="T50" fmla="*/ 2252 w 2726"/>
                  <a:gd name="T51" fmla="*/ 249 h 2218"/>
                  <a:gd name="T52" fmla="*/ 2384 w 2726"/>
                  <a:gd name="T53" fmla="*/ 390 h 2218"/>
                  <a:gd name="T54" fmla="*/ 2454 w 2726"/>
                  <a:gd name="T55" fmla="*/ 452 h 2218"/>
                  <a:gd name="T56" fmla="*/ 2576 w 2726"/>
                  <a:gd name="T57" fmla="*/ 608 h 2218"/>
                  <a:gd name="T58" fmla="*/ 2668 w 2726"/>
                  <a:gd name="T59" fmla="*/ 792 h 2218"/>
                  <a:gd name="T60" fmla="*/ 2723 w 2726"/>
                  <a:gd name="T61" fmla="*/ 1031 h 2218"/>
                  <a:gd name="T62" fmla="*/ 2708 w 2726"/>
                  <a:gd name="T63" fmla="*/ 1323 h 2218"/>
                  <a:gd name="T64" fmla="*/ 2595 w 2726"/>
                  <a:gd name="T65" fmla="*/ 1668 h 2218"/>
                  <a:gd name="T66" fmla="*/ 2348 w 2726"/>
                  <a:gd name="T67" fmla="*/ 206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26" h="2218">
                    <a:moveTo>
                      <a:pt x="2261" y="2172"/>
                    </a:moveTo>
                    <a:lnTo>
                      <a:pt x="2251" y="2179"/>
                    </a:lnTo>
                    <a:lnTo>
                      <a:pt x="2187" y="2206"/>
                    </a:lnTo>
                    <a:lnTo>
                      <a:pt x="2130" y="2218"/>
                    </a:lnTo>
                    <a:lnTo>
                      <a:pt x="2082" y="2213"/>
                    </a:lnTo>
                    <a:lnTo>
                      <a:pt x="2050" y="2203"/>
                    </a:lnTo>
                    <a:lnTo>
                      <a:pt x="2020" y="2186"/>
                    </a:lnTo>
                    <a:lnTo>
                      <a:pt x="1991" y="2157"/>
                    </a:lnTo>
                    <a:lnTo>
                      <a:pt x="1964" y="2120"/>
                    </a:lnTo>
                    <a:lnTo>
                      <a:pt x="1941" y="2069"/>
                    </a:lnTo>
                    <a:lnTo>
                      <a:pt x="1922" y="2005"/>
                    </a:lnTo>
                    <a:lnTo>
                      <a:pt x="1909" y="1925"/>
                    </a:lnTo>
                    <a:lnTo>
                      <a:pt x="1905" y="1879"/>
                    </a:lnTo>
                    <a:lnTo>
                      <a:pt x="1899" y="1832"/>
                    </a:lnTo>
                    <a:lnTo>
                      <a:pt x="1876" y="1741"/>
                    </a:lnTo>
                    <a:lnTo>
                      <a:pt x="1837" y="1655"/>
                    </a:lnTo>
                    <a:lnTo>
                      <a:pt x="1788" y="1574"/>
                    </a:lnTo>
                    <a:lnTo>
                      <a:pt x="1728" y="1498"/>
                    </a:lnTo>
                    <a:lnTo>
                      <a:pt x="1662" y="1427"/>
                    </a:lnTo>
                    <a:lnTo>
                      <a:pt x="1554" y="1331"/>
                    </a:lnTo>
                    <a:lnTo>
                      <a:pt x="1402" y="1223"/>
                    </a:lnTo>
                    <a:lnTo>
                      <a:pt x="1263" y="1139"/>
                    </a:lnTo>
                    <a:lnTo>
                      <a:pt x="1106" y="1060"/>
                    </a:lnTo>
                    <a:lnTo>
                      <a:pt x="1081" y="1050"/>
                    </a:lnTo>
                    <a:lnTo>
                      <a:pt x="963" y="1037"/>
                    </a:lnTo>
                    <a:lnTo>
                      <a:pt x="757" y="1025"/>
                    </a:lnTo>
                    <a:lnTo>
                      <a:pt x="503" y="1031"/>
                    </a:lnTo>
                    <a:lnTo>
                      <a:pt x="313" y="1040"/>
                    </a:lnTo>
                    <a:lnTo>
                      <a:pt x="207" y="1037"/>
                    </a:lnTo>
                    <a:lnTo>
                      <a:pt x="118" y="1017"/>
                    </a:lnTo>
                    <a:lnTo>
                      <a:pt x="58" y="985"/>
                    </a:lnTo>
                    <a:lnTo>
                      <a:pt x="19" y="956"/>
                    </a:lnTo>
                    <a:lnTo>
                      <a:pt x="0" y="939"/>
                    </a:lnTo>
                    <a:lnTo>
                      <a:pt x="12" y="926"/>
                    </a:lnTo>
                    <a:lnTo>
                      <a:pt x="138" y="795"/>
                    </a:lnTo>
                    <a:lnTo>
                      <a:pt x="302" y="641"/>
                    </a:lnTo>
                    <a:lnTo>
                      <a:pt x="438" y="527"/>
                    </a:lnTo>
                    <a:lnTo>
                      <a:pt x="590" y="409"/>
                    </a:lnTo>
                    <a:lnTo>
                      <a:pt x="759" y="295"/>
                    </a:lnTo>
                    <a:lnTo>
                      <a:pt x="939" y="190"/>
                    </a:lnTo>
                    <a:lnTo>
                      <a:pt x="1129" y="102"/>
                    </a:lnTo>
                    <a:lnTo>
                      <a:pt x="1276" y="52"/>
                    </a:lnTo>
                    <a:lnTo>
                      <a:pt x="1375" y="27"/>
                    </a:lnTo>
                    <a:lnTo>
                      <a:pt x="1474" y="10"/>
                    </a:lnTo>
                    <a:lnTo>
                      <a:pt x="1575" y="0"/>
                    </a:lnTo>
                    <a:lnTo>
                      <a:pt x="1675" y="1"/>
                    </a:lnTo>
                    <a:lnTo>
                      <a:pt x="1774" y="12"/>
                    </a:lnTo>
                    <a:lnTo>
                      <a:pt x="1872" y="33"/>
                    </a:lnTo>
                    <a:lnTo>
                      <a:pt x="1970" y="68"/>
                    </a:lnTo>
                    <a:lnTo>
                      <a:pt x="2066" y="114"/>
                    </a:lnTo>
                    <a:lnTo>
                      <a:pt x="2160" y="174"/>
                    </a:lnTo>
                    <a:lnTo>
                      <a:pt x="2252" y="249"/>
                    </a:lnTo>
                    <a:lnTo>
                      <a:pt x="2340" y="338"/>
                    </a:lnTo>
                    <a:lnTo>
                      <a:pt x="2384" y="390"/>
                    </a:lnTo>
                    <a:lnTo>
                      <a:pt x="2390" y="395"/>
                    </a:lnTo>
                    <a:lnTo>
                      <a:pt x="2454" y="452"/>
                    </a:lnTo>
                    <a:lnTo>
                      <a:pt x="2526" y="536"/>
                    </a:lnTo>
                    <a:lnTo>
                      <a:pt x="2576" y="608"/>
                    </a:lnTo>
                    <a:lnTo>
                      <a:pt x="2625" y="693"/>
                    </a:lnTo>
                    <a:lnTo>
                      <a:pt x="2668" y="792"/>
                    </a:lnTo>
                    <a:lnTo>
                      <a:pt x="2703" y="904"/>
                    </a:lnTo>
                    <a:lnTo>
                      <a:pt x="2723" y="1031"/>
                    </a:lnTo>
                    <a:lnTo>
                      <a:pt x="2726" y="1171"/>
                    </a:lnTo>
                    <a:lnTo>
                      <a:pt x="2708" y="1323"/>
                    </a:lnTo>
                    <a:lnTo>
                      <a:pt x="2665" y="1489"/>
                    </a:lnTo>
                    <a:lnTo>
                      <a:pt x="2595" y="1668"/>
                    </a:lnTo>
                    <a:lnTo>
                      <a:pt x="2490" y="1861"/>
                    </a:lnTo>
                    <a:lnTo>
                      <a:pt x="2348" y="2064"/>
                    </a:lnTo>
                    <a:lnTo>
                      <a:pt x="2261" y="2172"/>
                    </a:lnTo>
                    <a:close/>
                  </a:path>
                </a:pathLst>
              </a:custGeom>
              <a:solidFill>
                <a:srgbClr val="E2525E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6" name="직선 연결선 55"/>
              <p:cNvCxnSpPr>
                <a:stCxn id="69" idx="18"/>
              </p:cNvCxnSpPr>
              <p:nvPr/>
            </p:nvCxnSpPr>
            <p:spPr>
              <a:xfrm flipV="1">
                <a:off x="6182009" y="3350879"/>
                <a:ext cx="394419" cy="777719"/>
              </a:xfrm>
              <a:prstGeom prst="line">
                <a:avLst/>
              </a:prstGeom>
              <a:ln w="698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모서리가 둥근 직사각형 6"/>
              <p:cNvSpPr/>
              <p:nvPr/>
            </p:nvSpPr>
            <p:spPr>
              <a:xfrm>
                <a:off x="5416613" y="1553059"/>
                <a:ext cx="1931925" cy="1922288"/>
              </a:xfrm>
              <a:prstGeom prst="roundRect">
                <a:avLst>
                  <a:gd name="adj" fmla="val 13825"/>
                </a:avLst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r>
                  <a:rPr lang="ko-KR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뉴굴림4" panose="02020600000000000000" pitchFamily="18" charset="-127"/>
                    <a:ea typeface="a뉴굴림4" panose="02020600000000000000" pitchFamily="18" charset="-127"/>
                  </a:rPr>
                  <a:t>트위터분석</a:t>
                </a:r>
                <a:endParaRPr lang="en-US" altLang="ko-KR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뉴굴림4" panose="02020600000000000000" pitchFamily="18" charset="-127"/>
                  <a:ea typeface="a뉴굴림4" panose="02020600000000000000" pitchFamily="18" charset="-127"/>
                </a:endParaRPr>
              </a:p>
              <a:p>
                <a:pPr algn="ctr" latinLnBrk="0">
                  <a:defRPr/>
                </a:pPr>
                <a:r>
                  <a:rPr lang="ko-KR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뉴굴림4" panose="02020600000000000000" pitchFamily="18" charset="-127"/>
                    <a:ea typeface="a뉴굴림4" panose="02020600000000000000" pitchFamily="18" charset="-127"/>
                  </a:rPr>
                  <a:t>연관분석</a:t>
                </a:r>
                <a:endParaRPr lang="en-US" altLang="ko-KR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뉴굴림4" panose="02020600000000000000" pitchFamily="18" charset="-127"/>
                  <a:ea typeface="a뉴굴림4" panose="02020600000000000000" pitchFamily="18" charset="-127"/>
                </a:endParaRPr>
              </a:p>
              <a:p>
                <a:pPr algn="ctr" latinLnBrk="0">
                  <a:defRPr/>
                </a:pPr>
                <a:r>
                  <a:rPr lang="ko-KR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뉴굴림4" panose="02020600000000000000" pitchFamily="18" charset="-127"/>
                    <a:ea typeface="a뉴굴림4" panose="02020600000000000000" pitchFamily="18" charset="-127"/>
                  </a:rPr>
                  <a:t>데이터 </a:t>
                </a:r>
                <a:r>
                  <a:rPr lang="ko-KR" altLang="en-US" kern="0" dirty="0" err="1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뉴굴림4" panose="02020600000000000000" pitchFamily="18" charset="-127"/>
                    <a:ea typeface="a뉴굴림4" panose="02020600000000000000" pitchFamily="18" charset="-127"/>
                  </a:rPr>
                  <a:t>전처리</a:t>
                </a:r>
                <a:endParaRPr lang="en-US" altLang="ko-KR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뉴굴림4" panose="02020600000000000000" pitchFamily="18" charset="-127"/>
                  <a:ea typeface="a뉴굴림4" panose="02020600000000000000" pitchFamily="18" charset="-127"/>
                </a:endParaRPr>
              </a:p>
              <a:p>
                <a:pPr algn="ctr" latinLnBrk="0">
                  <a:defRPr/>
                </a:pPr>
                <a:r>
                  <a:rPr lang="ko-KR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뉴굴림4" panose="02020600000000000000" pitchFamily="18" charset="-127"/>
                    <a:ea typeface="a뉴굴림4" panose="02020600000000000000" pitchFamily="18" charset="-127"/>
                  </a:rPr>
                  <a:t>데이터 시각화</a:t>
                </a:r>
                <a:endParaRPr lang="en-US" altLang="ko-KR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뉴굴림4" panose="02020600000000000000" pitchFamily="18" charset="-127"/>
                  <a:ea typeface="a뉴굴림4" panose="02020600000000000000" pitchFamily="18" charset="-127"/>
                </a:endParaRPr>
              </a:p>
              <a:p>
                <a:pPr algn="ctr" latinLnBrk="0">
                  <a:defRPr/>
                </a:pPr>
                <a:r>
                  <a:rPr lang="ko-KR" altLang="en-US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a뉴굴림4" panose="02020600000000000000" pitchFamily="18" charset="-127"/>
                    <a:ea typeface="a뉴굴림4" panose="02020600000000000000" pitchFamily="18" charset="-127"/>
                  </a:rPr>
                  <a:t>회귀분석</a:t>
                </a: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5528020" y="1687645"/>
                <a:ext cx="1691362" cy="1682925"/>
              </a:xfrm>
              <a:prstGeom prst="roundRect">
                <a:avLst>
                  <a:gd name="adj" fmla="val 11043"/>
                </a:avLst>
              </a:prstGeom>
              <a:noFill/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모서리가 둥근 직사각형 78"/>
            <p:cNvSpPr/>
            <p:nvPr/>
          </p:nvSpPr>
          <p:spPr>
            <a:xfrm rot="1800000">
              <a:off x="5724065" y="3338725"/>
              <a:ext cx="468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 rot="3600000">
              <a:off x="5990713" y="3272580"/>
              <a:ext cx="324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5875993" y="3527947"/>
              <a:ext cx="216000" cy="4688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 flipV="1">
              <a:off x="5764988" y="4263317"/>
              <a:ext cx="468000" cy="440811"/>
              <a:chOff x="5876465" y="3286425"/>
              <a:chExt cx="468000" cy="440811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 rot="1800000">
                <a:off x="5876465" y="3491125"/>
                <a:ext cx="468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 rot="3600000">
                <a:off x="6143113" y="3424980"/>
                <a:ext cx="324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6028393" y="3680347"/>
                <a:ext cx="216000" cy="4688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87" name="직선 연결선 86"/>
            <p:cNvCxnSpPr/>
            <p:nvPr/>
          </p:nvCxnSpPr>
          <p:spPr>
            <a:xfrm>
              <a:off x="9709048" y="1966380"/>
              <a:ext cx="1931925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9008339" y="1688008"/>
              <a:ext cx="1548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0305327" y="1419494"/>
              <a:ext cx="1548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10994249" y="5793344"/>
              <a:ext cx="97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11393146" y="6016545"/>
              <a:ext cx="756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11771146" y="5547867"/>
              <a:ext cx="432000" cy="0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FFBF23-4A18-4A88-96D7-491502305848}"/>
              </a:ext>
            </a:extLst>
          </p:cNvPr>
          <p:cNvSpPr txBox="1"/>
          <p:nvPr/>
        </p:nvSpPr>
        <p:spPr>
          <a:xfrm>
            <a:off x="239951" y="666712"/>
            <a:ext cx="571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뉴굴림4" panose="02020600000000000000" pitchFamily="18" charset="-127"/>
                <a:ea typeface="a뉴굴림4" panose="02020600000000000000" pitchFamily="18" charset="-127"/>
              </a:rPr>
              <a:t>빅데이터 관련</a:t>
            </a:r>
            <a:endParaRPr lang="en-US" altLang="ko-KR" sz="36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3600" dirty="0">
                <a:latin typeface="a뉴굴림4" panose="02020600000000000000" pitchFamily="18" charset="-127"/>
                <a:ea typeface="a뉴굴림4" panose="02020600000000000000" pitchFamily="18" charset="-127"/>
              </a:rPr>
              <a:t>세부설명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5F689-A438-4DBF-91AC-8FD52CEE62AB}"/>
              </a:ext>
            </a:extLst>
          </p:cNvPr>
          <p:cNvSpPr txBox="1"/>
          <p:nvPr/>
        </p:nvSpPr>
        <p:spPr>
          <a:xfrm>
            <a:off x="338673" y="3628176"/>
            <a:ext cx="31797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모르겠으면</a:t>
            </a:r>
            <a:r>
              <a:rPr lang="ko-KR" altLang="en-US" sz="44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endParaRPr lang="en-US" altLang="ko-KR" sz="4400" dirty="0">
              <a:solidFill>
                <a:srgbClr val="FF0000"/>
              </a:solidFill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44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물어봐</a:t>
            </a:r>
            <a:r>
              <a:rPr lang="en-US" altLang="ko-KR" sz="44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  <a:endParaRPr lang="ko-KR" altLang="en-US" sz="4400" dirty="0">
              <a:solidFill>
                <a:srgbClr val="FF0000"/>
              </a:solidFill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972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-0.69336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7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098" y="-1917664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D5E00A0-9BF9-473D-A768-EE85A2CB7AF1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C937C2-74D2-4672-8CD9-8B8E40663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98" y="926385"/>
            <a:ext cx="5055991" cy="3080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D8AAC4-F66D-402F-BA20-D5C6BEADF0DD}"/>
              </a:ext>
            </a:extLst>
          </p:cNvPr>
          <p:cNvSpPr txBox="1"/>
          <p:nvPr/>
        </p:nvSpPr>
        <p:spPr>
          <a:xfrm>
            <a:off x="6633796" y="4296174"/>
            <a:ext cx="401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지지도가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0.5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인 키워드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안전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이 나왔다는 것을 강조하자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FDD39B-DBE7-4BC4-A63C-CE0DE97ED5DF}"/>
              </a:ext>
            </a:extLst>
          </p:cNvPr>
          <p:cNvSpPr txBox="1"/>
          <p:nvPr/>
        </p:nvSpPr>
        <p:spPr>
          <a:xfrm>
            <a:off x="7156122" y="276887"/>
            <a:ext cx="29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라이더 키워드와 연관분석</a:t>
            </a:r>
          </a:p>
        </p:txBody>
      </p:sp>
    </p:spTree>
    <p:extLst>
      <p:ext uri="{BB962C8B-B14F-4D97-AF65-F5344CB8AC3E}">
        <p14:creationId xmlns:p14="http://schemas.microsoft.com/office/powerpoint/2010/main" val="2991580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F59991B-A719-436B-B364-8190835C7260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AE879E-000D-44F8-8B40-14A5561DF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81" y="1136076"/>
            <a:ext cx="3389113" cy="4095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159D6B-01C2-479D-9177-28D292166E12}"/>
              </a:ext>
            </a:extLst>
          </p:cNvPr>
          <p:cNvSpPr txBox="1"/>
          <p:nvPr/>
        </p:nvSpPr>
        <p:spPr>
          <a:xfrm>
            <a:off x="5461566" y="387656"/>
            <a:ext cx="29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라이더 키워드와 연관분석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281BD14-4D42-43AC-9604-2F3C4E785ABC}"/>
              </a:ext>
            </a:extLst>
          </p:cNvPr>
          <p:cNvSpPr txBox="1"/>
          <p:nvPr/>
        </p:nvSpPr>
        <p:spPr>
          <a:xfrm>
            <a:off x="8887826" y="3565266"/>
            <a:ext cx="298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지지도가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0.1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인 키워드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안전</a:t>
            </a:r>
            <a:r>
              <a:rPr lang="en-US" altLang="ko-KR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사고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 나왔다는 것을 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강조하자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</a:p>
          <a:p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head()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를 줘서 앞의 다섯개만 출력된 거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/ </a:t>
            </a:r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사고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밑에 </a:t>
            </a:r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안전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키워드 있음</a:t>
            </a:r>
          </a:p>
        </p:txBody>
      </p:sp>
    </p:spTree>
    <p:extLst>
      <p:ext uri="{BB962C8B-B14F-4D97-AF65-F5344CB8AC3E}">
        <p14:creationId xmlns:p14="http://schemas.microsoft.com/office/powerpoint/2010/main" val="2252606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808761F-7BE0-4FB4-8B5B-8ED81DEDC77B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3DC69F-3FAC-47E5-93AF-5AB0593D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50" y="1277664"/>
            <a:ext cx="7296150" cy="298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270F3E6-915F-44BA-AA90-D6D57A33F689}"/>
              </a:ext>
            </a:extLst>
          </p:cNvPr>
          <p:cNvSpPr txBox="1"/>
          <p:nvPr/>
        </p:nvSpPr>
        <p:spPr>
          <a:xfrm>
            <a:off x="6058462" y="4550865"/>
            <a:ext cx="466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향상도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(lift)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를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0.1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로 준 값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서로 </a:t>
            </a:r>
            <a:r>
              <a:rPr lang="ko-KR" altLang="en-US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관련있는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키워드를 추천해준 것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안전 관련해서 강조하자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CD5AB-44C0-4AC3-88A9-053FB0E11255}"/>
              </a:ext>
            </a:extLst>
          </p:cNvPr>
          <p:cNvSpPr txBox="1"/>
          <p:nvPr/>
        </p:nvSpPr>
        <p:spPr>
          <a:xfrm>
            <a:off x="6906854" y="387656"/>
            <a:ext cx="29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라이더 키워드와 연관분석</a:t>
            </a:r>
          </a:p>
        </p:txBody>
      </p:sp>
    </p:spTree>
    <p:extLst>
      <p:ext uri="{BB962C8B-B14F-4D97-AF65-F5344CB8AC3E}">
        <p14:creationId xmlns:p14="http://schemas.microsoft.com/office/powerpoint/2010/main" val="3967148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4986767" y="1930296"/>
            <a:ext cx="6556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여기서부터는</a:t>
            </a:r>
            <a:endParaRPr lang="en-US" altLang="ko-KR" sz="60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사고</a:t>
            </a:r>
            <a:r>
              <a:rPr lang="en-US" altLang="ko-KR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관련</a:t>
            </a:r>
          </a:p>
        </p:txBody>
      </p:sp>
    </p:spTree>
    <p:extLst>
      <p:ext uri="{BB962C8B-B14F-4D97-AF65-F5344CB8AC3E}">
        <p14:creationId xmlns:p14="http://schemas.microsoft.com/office/powerpoint/2010/main" val="1894092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FDC0BF4-498B-46DE-980D-5804B695A03D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확인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DAA38-554A-41A2-BE58-3BE285FB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95" y="1787244"/>
            <a:ext cx="9657734" cy="1998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FA2FD3E-7070-4A0C-9DC8-ADDF38A776A7}"/>
              </a:ext>
            </a:extLst>
          </p:cNvPr>
          <p:cNvSpPr txBox="1"/>
          <p:nvPr/>
        </p:nvSpPr>
        <p:spPr>
          <a:xfrm>
            <a:off x="5767691" y="4178183"/>
            <a:ext cx="29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사고 데이터 확인</a:t>
            </a:r>
          </a:p>
        </p:txBody>
      </p:sp>
    </p:spTree>
    <p:extLst>
      <p:ext uri="{BB962C8B-B14F-4D97-AF65-F5344CB8AC3E}">
        <p14:creationId xmlns:p14="http://schemas.microsoft.com/office/powerpoint/2010/main" val="1414276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1927780-F967-415A-AFA7-F8A77E88918F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C0FAB6-B24E-4CB9-89FB-4B7F85B7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652" y="1346102"/>
            <a:ext cx="6743700" cy="437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2A7FAE-2D96-4617-A127-186A2478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008" y="458061"/>
            <a:ext cx="5372100" cy="3448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A0CA14-6857-488C-9075-7C037C362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353" y="3274914"/>
            <a:ext cx="6276975" cy="3038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CC4833-FBF9-4A0B-84D7-8D44ABF0E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54" y="2556902"/>
            <a:ext cx="6924675" cy="3495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FBB669-D896-4185-8DAD-C7745797D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75" y="279935"/>
            <a:ext cx="6515100" cy="5324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08A5C86-FB8D-48EA-BB9E-30D557069780}"/>
              </a:ext>
            </a:extLst>
          </p:cNvPr>
          <p:cNvSpPr txBox="1"/>
          <p:nvPr/>
        </p:nvSpPr>
        <p:spPr>
          <a:xfrm>
            <a:off x="4673223" y="3034204"/>
            <a:ext cx="682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자세한 설명은 생략한다</a:t>
            </a:r>
          </a:p>
        </p:txBody>
      </p:sp>
    </p:spTree>
    <p:extLst>
      <p:ext uri="{BB962C8B-B14F-4D97-AF65-F5344CB8AC3E}">
        <p14:creationId xmlns:p14="http://schemas.microsoft.com/office/powerpoint/2010/main" val="16539516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8F21D5-110D-4409-B987-BD0CA201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74" y="476109"/>
            <a:ext cx="7860582" cy="3910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1827D2-8225-41FE-A8F8-6B1C6862D3F8}"/>
              </a:ext>
            </a:extLst>
          </p:cNvPr>
          <p:cNvSpPr txBox="1"/>
          <p:nvPr/>
        </p:nvSpPr>
        <p:spPr>
          <a:xfrm>
            <a:off x="5628137" y="4850738"/>
            <a:ext cx="437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자전거 사고는 송파구와 영등포구에 많다</a:t>
            </a:r>
          </a:p>
        </p:txBody>
      </p:sp>
    </p:spTree>
    <p:extLst>
      <p:ext uri="{BB962C8B-B14F-4D97-AF65-F5344CB8AC3E}">
        <p14:creationId xmlns:p14="http://schemas.microsoft.com/office/powerpoint/2010/main" val="2603840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FC3ACD-2F6B-4B02-A2AE-301D3131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610" y="472464"/>
            <a:ext cx="7187011" cy="347189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0D5A02-5D96-42E6-95C5-E0712CB1072F}"/>
              </a:ext>
            </a:extLst>
          </p:cNvPr>
          <p:cNvSpPr txBox="1"/>
          <p:nvPr/>
        </p:nvSpPr>
        <p:spPr>
          <a:xfrm>
            <a:off x="5806688" y="4289028"/>
            <a:ext cx="437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교통 안전지수로는 강남구가 제일 위험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974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79FF55-5FDF-46B2-A541-9E8E7F9C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54" y="370030"/>
            <a:ext cx="7929550" cy="375820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088DFA-065D-4F7F-B8C2-C990AC7E75B8}"/>
              </a:ext>
            </a:extLst>
          </p:cNvPr>
          <p:cNvSpPr txBox="1"/>
          <p:nvPr/>
        </p:nvSpPr>
        <p:spPr>
          <a:xfrm>
            <a:off x="5598645" y="4289028"/>
            <a:ext cx="437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이륜차 사고건수도 강남구가 제일 많음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1535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DE00B7-C2F8-43F9-BB61-25EB4AF2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06" y="478201"/>
            <a:ext cx="7083331" cy="3976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D61AC4-8317-4EC0-BDB5-8C324D2AA630}"/>
              </a:ext>
            </a:extLst>
          </p:cNvPr>
          <p:cNvSpPr txBox="1"/>
          <p:nvPr/>
        </p:nvSpPr>
        <p:spPr>
          <a:xfrm>
            <a:off x="5639244" y="4587880"/>
            <a:ext cx="437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2019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년부터 이륜차사고가 급증 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앞의 배달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-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안전 과 엮어서 설명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214389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4986767" y="1930296"/>
            <a:ext cx="6556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트위터 분석 관련</a:t>
            </a:r>
          </a:p>
        </p:txBody>
      </p:sp>
    </p:spTree>
    <p:extLst>
      <p:ext uri="{BB962C8B-B14F-4D97-AF65-F5344CB8AC3E}">
        <p14:creationId xmlns:p14="http://schemas.microsoft.com/office/powerpoint/2010/main" val="3253977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4986767" y="1930296"/>
            <a:ext cx="6556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여기서부터는</a:t>
            </a:r>
            <a:endParaRPr lang="en-US" altLang="ko-KR" sz="60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배달</a:t>
            </a:r>
            <a:r>
              <a:rPr lang="en-US" altLang="ko-KR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관련</a:t>
            </a:r>
          </a:p>
        </p:txBody>
      </p:sp>
    </p:spTree>
    <p:extLst>
      <p:ext uri="{BB962C8B-B14F-4D97-AF65-F5344CB8AC3E}">
        <p14:creationId xmlns:p14="http://schemas.microsoft.com/office/powerpoint/2010/main" val="2014054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확인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6FBEE637-7851-4DE6-B9EB-7E0F5A92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74" y="1320633"/>
            <a:ext cx="5190401" cy="3108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060ECAC-E04E-4923-9720-7E7AA0BD3C2E}"/>
              </a:ext>
            </a:extLst>
          </p:cNvPr>
          <p:cNvSpPr txBox="1"/>
          <p:nvPr/>
        </p:nvSpPr>
        <p:spPr>
          <a:xfrm>
            <a:off x="9004029" y="2865243"/>
            <a:ext cx="29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배달 데이터 확인</a:t>
            </a:r>
          </a:p>
        </p:txBody>
      </p:sp>
    </p:spTree>
    <p:extLst>
      <p:ext uri="{BB962C8B-B14F-4D97-AF65-F5344CB8AC3E}">
        <p14:creationId xmlns:p14="http://schemas.microsoft.com/office/powerpoint/2010/main" val="3784465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58E1B3-40E2-42F1-929B-6A6792F8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652" y="108837"/>
            <a:ext cx="4912230" cy="3759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EEF5A4-FD23-428E-A83F-9F2BD8BDD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051" y="688235"/>
            <a:ext cx="7096125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512449-D005-42BA-94FD-A03CA98EE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119" y="1077231"/>
            <a:ext cx="7267575" cy="4867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A18C0E-AADB-4BAE-B552-39C63718C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07" y="1291543"/>
            <a:ext cx="7115175" cy="443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CB2776-4317-4A1E-9BA3-9AA46C95B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1409" y="1673022"/>
            <a:ext cx="7419975" cy="443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C523F8-4089-41DA-BD41-5DB054CF2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5977" y="2075053"/>
            <a:ext cx="7419975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7369AE-32DF-46A2-BFE5-0D6A394D86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2581" y="130346"/>
            <a:ext cx="7324725" cy="443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4C30DE-543C-4666-8C3E-99329E08D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2714" y="2521068"/>
            <a:ext cx="6610350" cy="4514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C933CD8-7698-44B2-857B-81C5C597F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8203" y="2195512"/>
            <a:ext cx="60102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56DDBEE-B2EB-4D97-BF2D-2BEAF9085E26}"/>
              </a:ext>
            </a:extLst>
          </p:cNvPr>
          <p:cNvSpPr txBox="1"/>
          <p:nvPr/>
        </p:nvSpPr>
        <p:spPr>
          <a:xfrm>
            <a:off x="4673223" y="3034204"/>
            <a:ext cx="682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자세한 설명은 생략한다</a:t>
            </a:r>
          </a:p>
        </p:txBody>
      </p:sp>
    </p:spTree>
    <p:extLst>
      <p:ext uri="{BB962C8B-B14F-4D97-AF65-F5344CB8AC3E}">
        <p14:creationId xmlns:p14="http://schemas.microsoft.com/office/powerpoint/2010/main" val="2712725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BB944E-110A-45FB-852E-211DAF7B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33" y="224374"/>
            <a:ext cx="6895611" cy="400975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6D62728-6D82-41A6-A43F-5A1B3984F0A8}"/>
              </a:ext>
            </a:extLst>
          </p:cNvPr>
          <p:cNvSpPr txBox="1"/>
          <p:nvPr/>
        </p:nvSpPr>
        <p:spPr>
          <a:xfrm>
            <a:off x="5639244" y="4587880"/>
            <a:ext cx="437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누락 데이터가 너무 많아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..</a:t>
            </a: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대체로 강남에 배달건수가 많음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강남을 </a:t>
            </a:r>
            <a:r>
              <a:rPr lang="ko-KR" altLang="en-US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타겟팅하여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분석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1754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391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데이터기반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정보제공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en-US" altLang="ko-KR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To</a:t>
            </a:r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회사</a:t>
            </a:r>
            <a:endParaRPr lang="en-US" altLang="ko-KR" sz="2800" dirty="0">
              <a:solidFill>
                <a:srgbClr val="FF0000"/>
              </a:solidFill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19985C-EEA0-4C46-B730-17A32B11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50" y="230342"/>
            <a:ext cx="5977174" cy="176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D29085-A195-4B91-BFE8-BA9614C1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50" y="2196168"/>
            <a:ext cx="4620072" cy="1412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FA1955-7CA6-49E1-BE28-0AEB356D9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050" y="3915382"/>
            <a:ext cx="3806576" cy="1839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DB46C-BAAD-4814-AB93-1D11F1FB9855}"/>
              </a:ext>
            </a:extLst>
          </p:cNvPr>
          <p:cNvSpPr txBox="1"/>
          <p:nvPr/>
        </p:nvSpPr>
        <p:spPr>
          <a:xfrm>
            <a:off x="9020710" y="4647733"/>
            <a:ext cx="247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성별 배달주문 건수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여성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&gt;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남성</a:t>
            </a:r>
          </a:p>
        </p:txBody>
      </p:sp>
    </p:spTree>
    <p:extLst>
      <p:ext uri="{BB962C8B-B14F-4D97-AF65-F5344CB8AC3E}">
        <p14:creationId xmlns:p14="http://schemas.microsoft.com/office/powerpoint/2010/main" val="564855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3915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데이터기반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정보제공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en-US" altLang="ko-KR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To</a:t>
            </a:r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라이더</a:t>
            </a:r>
            <a:endParaRPr lang="en-US" altLang="ko-KR" sz="2800" dirty="0">
              <a:solidFill>
                <a:srgbClr val="FF0000"/>
              </a:solidFill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3E86BF-3B48-4BBF-A2AE-35778226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539" y="1269522"/>
            <a:ext cx="7265522" cy="2655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3684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4057150" y="1350360"/>
            <a:ext cx="81348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회귀분석으로</a:t>
            </a:r>
            <a:endParaRPr lang="en-US" altLang="ko-KR" sz="8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sz="8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들어갑시다</a:t>
            </a:r>
          </a:p>
        </p:txBody>
      </p:sp>
    </p:spTree>
    <p:extLst>
      <p:ext uri="{BB962C8B-B14F-4D97-AF65-F5344CB8AC3E}">
        <p14:creationId xmlns:p14="http://schemas.microsoft.com/office/powerpoint/2010/main" val="3436442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E4D1AB-2E5D-4ACC-A94A-94CCBE80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87" y="177277"/>
            <a:ext cx="5093425" cy="2710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F245F-00F1-4DF5-AF60-489634EC3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87" y="3049909"/>
            <a:ext cx="5167516" cy="2710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0986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5AC2F-3A97-469D-A47A-D9204225D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887" y="324583"/>
            <a:ext cx="6168931" cy="44393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E527A-7B9D-494E-B10F-F05B2DB27816}"/>
              </a:ext>
            </a:extLst>
          </p:cNvPr>
          <p:cNvSpPr txBox="1"/>
          <p:nvPr/>
        </p:nvSpPr>
        <p:spPr>
          <a:xfrm>
            <a:off x="5323157" y="4973901"/>
            <a:ext cx="527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서로 데이터 유형이 다름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일부 데이터를 추출해 컬럼을 만들어서 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데이터를 통합하자</a:t>
            </a:r>
          </a:p>
        </p:txBody>
      </p:sp>
    </p:spTree>
    <p:extLst>
      <p:ext uri="{BB962C8B-B14F-4D97-AF65-F5344CB8AC3E}">
        <p14:creationId xmlns:p14="http://schemas.microsoft.com/office/powerpoint/2010/main" val="3668180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FEBF92-6304-43C7-B256-C73888A7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96" y="700181"/>
            <a:ext cx="7350601" cy="3647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38848-F0FC-4E0B-9E0C-60C2B6131800}"/>
              </a:ext>
            </a:extLst>
          </p:cNvPr>
          <p:cNvSpPr txBox="1"/>
          <p:nvPr/>
        </p:nvSpPr>
        <p:spPr>
          <a:xfrm>
            <a:off x="6699637" y="4690536"/>
            <a:ext cx="280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통합한 데이터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: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55615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개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804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D6CFE07-0E4A-4285-BC56-48757BD7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40" y="429042"/>
            <a:ext cx="7010400" cy="2143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144FE-8DEA-46CB-B0C9-AB435F0EA2B9}"/>
              </a:ext>
            </a:extLst>
          </p:cNvPr>
          <p:cNvSpPr txBox="1"/>
          <p:nvPr/>
        </p:nvSpPr>
        <p:spPr>
          <a:xfrm>
            <a:off x="7307633" y="3614039"/>
            <a:ext cx="456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그지같은 데이터 내용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+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얼마 없는 데이터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트위터 분석은 시각화 자료도 잘못된 것</a:t>
            </a:r>
            <a:r>
              <a:rPr lang="en-US" altLang="ko-KR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쓰지 마세요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~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391B2-7349-4406-B1BD-CF2F349C2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66" y="2108908"/>
            <a:ext cx="3667279" cy="3667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96217656-8A35-48F0-9648-A1B71E731224}"/>
              </a:ext>
            </a:extLst>
          </p:cNvPr>
          <p:cNvSpPr/>
          <p:nvPr/>
        </p:nvSpPr>
        <p:spPr>
          <a:xfrm>
            <a:off x="-59564" y="2337324"/>
            <a:ext cx="8645867" cy="312148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60FDC2-B209-48A5-9D20-EA17436F68A5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트위터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 수집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942061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F67932-0EED-4F13-9D31-8B60D517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516" y="626750"/>
            <a:ext cx="4743450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A183F-BC92-4769-88BE-6CA8216E55F4}"/>
              </a:ext>
            </a:extLst>
          </p:cNvPr>
          <p:cNvSpPr txBox="1"/>
          <p:nvPr/>
        </p:nvSpPr>
        <p:spPr>
          <a:xfrm>
            <a:off x="5346395" y="3959231"/>
            <a:ext cx="50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회귀분석에 필요한 데이터만 추출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55615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개 데이터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, 5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개의 컬럼</a:t>
            </a:r>
          </a:p>
        </p:txBody>
      </p:sp>
    </p:spTree>
    <p:extLst>
      <p:ext uri="{BB962C8B-B14F-4D97-AF65-F5344CB8AC3E}">
        <p14:creationId xmlns:p14="http://schemas.microsoft.com/office/powerpoint/2010/main" val="451442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38147C-E8FD-41A8-ADF0-17D9FAD80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49" y="190500"/>
            <a:ext cx="4693044" cy="4693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4A7D9D4-DFA2-4B83-B95D-FA3048F686A3}"/>
              </a:ext>
            </a:extLst>
          </p:cNvPr>
          <p:cNvSpPr txBox="1"/>
          <p:nvPr/>
        </p:nvSpPr>
        <p:spPr>
          <a:xfrm>
            <a:off x="5863502" y="5073841"/>
            <a:ext cx="5079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분포 파악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여기서부터 </a:t>
            </a:r>
            <a:r>
              <a:rPr lang="ko-KR" altLang="en-US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망스멜이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난다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그래도 </a:t>
            </a:r>
            <a:r>
              <a:rPr lang="ko-KR" altLang="en-US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못먹어도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go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018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A7D9D4-DFA2-4B83-B95D-FA3048F686A3}"/>
              </a:ext>
            </a:extLst>
          </p:cNvPr>
          <p:cNvSpPr txBox="1"/>
          <p:nvPr/>
        </p:nvSpPr>
        <p:spPr>
          <a:xfrm>
            <a:off x="5207094" y="4623816"/>
            <a:ext cx="5079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Raw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data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로 회귀분석 돌리기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R-squared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값이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0.17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로 매우 구린 모형이다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(R-squared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는 신뢰도를 의미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, </a:t>
            </a:r>
          </a:p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1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에 가까울수록 신뢰도가 높은 것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)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9779E6-74FF-4F13-BD07-7DFA5211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379" y="1386984"/>
            <a:ext cx="4048241" cy="2805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2EFE792F-EFA5-4BB4-A42E-3D401B73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5" y="1366102"/>
            <a:ext cx="4743450" cy="2905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50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A7D9D4-DFA2-4B83-B95D-FA3048F686A3}"/>
              </a:ext>
            </a:extLst>
          </p:cNvPr>
          <p:cNvSpPr txBox="1"/>
          <p:nvPr/>
        </p:nvSpPr>
        <p:spPr>
          <a:xfrm>
            <a:off x="5207094" y="5221299"/>
            <a:ext cx="5079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표준화를 해봅시다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</a:p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시간은 카테고리로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one-hot-encoding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3AB6BF-AD32-49D8-964B-C1C10ED6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19" y="2662210"/>
            <a:ext cx="9372600" cy="2486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D82BD3-60C6-4E30-A60D-1351CBD3D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35" y="112852"/>
            <a:ext cx="4383235" cy="1333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F75024-B63B-45F9-95C9-A1077198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351" y="1478370"/>
            <a:ext cx="6067425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0677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데이터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회귀분석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결과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A7D9D4-DFA2-4B83-B95D-FA3048F686A3}"/>
              </a:ext>
            </a:extLst>
          </p:cNvPr>
          <p:cNvSpPr txBox="1"/>
          <p:nvPr/>
        </p:nvSpPr>
        <p:spPr>
          <a:xfrm>
            <a:off x="5051844" y="4511497"/>
            <a:ext cx="507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하지만 여전히 구림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R-squared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값이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0.25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로 나온다</a:t>
            </a:r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(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보통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0.5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넘어야 씀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결론 </a:t>
            </a:r>
            <a:r>
              <a:rPr lang="en-US" altLang="ko-KR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중요 외생변수가 빠진 거 같음</a:t>
            </a:r>
            <a:endParaRPr lang="en-US" altLang="ko-KR" dirty="0">
              <a:solidFill>
                <a:srgbClr val="FF0000"/>
              </a:solidFill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근데 데이터가 없어서 예측모형은 포기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2D9A5-12BD-4F05-8E22-5A7FA675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454" y="849377"/>
            <a:ext cx="8057117" cy="3544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0531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4236351" y="1602384"/>
            <a:ext cx="75733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a뉴굴림4" panose="02020600000000000000" pitchFamily="18" charset="-127"/>
                <a:ea typeface="a뉴굴림4" panose="02020600000000000000" pitchFamily="18" charset="-127"/>
              </a:rPr>
              <a:t>2020.11.27 </a:t>
            </a:r>
            <a:r>
              <a:rPr lang="ko-KR" altLang="en-US" sz="4000" dirty="0">
                <a:latin typeface="a뉴굴림4" panose="02020600000000000000" pitchFamily="18" charset="-127"/>
                <a:ea typeface="a뉴굴림4" panose="02020600000000000000" pitchFamily="18" charset="-127"/>
              </a:rPr>
              <a:t>기준</a:t>
            </a:r>
            <a:endParaRPr lang="en-US" altLang="ko-KR" sz="40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4000" dirty="0">
                <a:latin typeface="a뉴굴림4" panose="02020600000000000000" pitchFamily="18" charset="-127"/>
                <a:ea typeface="a뉴굴림4" panose="02020600000000000000" pitchFamily="18" charset="-127"/>
              </a:rPr>
              <a:t>빅데이터 담당업무 수행현황임</a:t>
            </a:r>
            <a:endParaRPr lang="en-US" altLang="ko-KR" sz="40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endParaRPr lang="en-US" altLang="ko-KR" sz="40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4000" dirty="0">
                <a:latin typeface="a뉴굴림4" panose="02020600000000000000" pitchFamily="18" charset="-127"/>
                <a:ea typeface="a뉴굴림4" panose="02020600000000000000" pitchFamily="18" charset="-127"/>
              </a:rPr>
              <a:t>궁금한 거 있으면 물어봐</a:t>
            </a:r>
            <a:r>
              <a:rPr lang="en-US" altLang="ko-KR" sz="4000" dirty="0">
                <a:latin typeface="a뉴굴림4" panose="02020600000000000000" pitchFamily="18" charset="-127"/>
                <a:ea typeface="a뉴굴림4" panose="02020600000000000000" pitchFamily="18" charset="-127"/>
              </a:rPr>
              <a:t>!!</a:t>
            </a:r>
            <a:endParaRPr lang="ko-KR" altLang="en-US" sz="40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1021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40F54C2-A983-490E-8BF9-63A1C52F366A}"/>
              </a:ext>
            </a:extLst>
          </p:cNvPr>
          <p:cNvSpPr txBox="1"/>
          <p:nvPr/>
        </p:nvSpPr>
        <p:spPr>
          <a:xfrm>
            <a:off x="4986767" y="1930296"/>
            <a:ext cx="6556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 관련</a:t>
            </a:r>
          </a:p>
        </p:txBody>
      </p:sp>
    </p:spTree>
    <p:extLst>
      <p:ext uri="{BB962C8B-B14F-4D97-AF65-F5344CB8AC3E}">
        <p14:creationId xmlns:p14="http://schemas.microsoft.com/office/powerpoint/2010/main" val="242809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5914F2F-E1CE-415E-A6B2-442E05013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708" y="609470"/>
            <a:ext cx="7219325" cy="50585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2E4444-5BAE-4BDA-9F90-74DC2F28501A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 수집</a:t>
            </a:r>
          </a:p>
        </p:txBody>
      </p:sp>
    </p:spTree>
    <p:extLst>
      <p:ext uri="{BB962C8B-B14F-4D97-AF65-F5344CB8AC3E}">
        <p14:creationId xmlns:p14="http://schemas.microsoft.com/office/powerpoint/2010/main" val="3524301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A1B2CB9-F46B-453B-9ED9-7336F4C07D3C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수집결과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0CFF4-6FF3-47AF-B7D8-35D9360B9DB6}"/>
              </a:ext>
            </a:extLst>
          </p:cNvPr>
          <p:cNvSpPr txBox="1"/>
          <p:nvPr/>
        </p:nvSpPr>
        <p:spPr>
          <a:xfrm>
            <a:off x="7137571" y="5363989"/>
            <a:ext cx="312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177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개 데이터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(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기사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타이틀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)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074D2-A789-4428-89CC-C1955D69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38" y="200720"/>
            <a:ext cx="5427178" cy="5112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9731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34556" y="-1953241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A02B363-1DA5-4E13-80B2-DEA11E7F2E32}"/>
              </a:ext>
            </a:extLst>
          </p:cNvPr>
          <p:cNvSpPr txBox="1"/>
          <p:nvPr/>
        </p:nvSpPr>
        <p:spPr>
          <a:xfrm>
            <a:off x="2396161" y="279935"/>
            <a:ext cx="2603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연관분석용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 </a:t>
            </a:r>
            <a:r>
              <a:rPr lang="ko-KR" altLang="en-US" sz="28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전처리</a:t>
            </a:r>
            <a:endParaRPr lang="ko-KR" altLang="en-US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E3AC73-5662-4174-A9E6-F002EBC8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512" y="118855"/>
            <a:ext cx="4849091" cy="2595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E71EC7-911C-407D-9A46-22A7CC22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903" y="2925116"/>
            <a:ext cx="4846699" cy="27680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9451DAF-F854-4BF6-A41B-92043B7B0EEB}"/>
              </a:ext>
            </a:extLst>
          </p:cNvPr>
          <p:cNvSpPr txBox="1"/>
          <p:nvPr/>
        </p:nvSpPr>
        <p:spPr>
          <a:xfrm>
            <a:off x="10000460" y="5246069"/>
            <a:ext cx="126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뉴굴림4" panose="02020600000000000000" pitchFamily="18" charset="-127"/>
                <a:ea typeface="a뉴굴림4" panose="02020600000000000000" pitchFamily="18" charset="-127"/>
              </a:rPr>
              <a:t>명사 추출</a:t>
            </a:r>
            <a:endParaRPr lang="ko-KR" altLang="en-US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F88842B-B18A-4E29-B749-B324495DCF5D}"/>
              </a:ext>
            </a:extLst>
          </p:cNvPr>
          <p:cNvSpPr txBox="1"/>
          <p:nvPr/>
        </p:nvSpPr>
        <p:spPr>
          <a:xfrm>
            <a:off x="9841660" y="2328082"/>
            <a:ext cx="250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영어 및 특수문자 제거</a:t>
            </a:r>
          </a:p>
        </p:txBody>
      </p:sp>
    </p:spTree>
    <p:extLst>
      <p:ext uri="{BB962C8B-B14F-4D97-AF65-F5344CB8AC3E}">
        <p14:creationId xmlns:p14="http://schemas.microsoft.com/office/powerpoint/2010/main" val="8334021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2ABF1D6-7DCB-431E-98F1-B3E75BD5E0E8}"/>
              </a:ext>
            </a:extLst>
          </p:cNvPr>
          <p:cNvSpPr txBox="1"/>
          <p:nvPr/>
        </p:nvSpPr>
        <p:spPr>
          <a:xfrm>
            <a:off x="2396161" y="279935"/>
            <a:ext cx="21145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B405F9-690F-48D1-8C77-8B1072B8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12" y="342755"/>
            <a:ext cx="6840229" cy="4742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289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74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/>
        </p:nvSpPr>
        <p:spPr>
          <a:xfrm rot="16200000">
            <a:off x="4158100" y="-1961117"/>
            <a:ext cx="6098302" cy="9969501"/>
          </a:xfrm>
          <a:prstGeom prst="round2SameRect">
            <a:avLst>
              <a:gd name="adj1" fmla="val 6105"/>
              <a:gd name="adj2" fmla="val 0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8456" y="2602320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047353" y="2825521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1425353" y="2356843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615353" y="1500605"/>
            <a:ext cx="97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1101353" y="1836637"/>
            <a:ext cx="756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06379" y="1193654"/>
            <a:ext cx="432000" cy="0"/>
          </a:xfrm>
          <a:prstGeom prst="line">
            <a:avLst/>
          </a:prstGeom>
          <a:ln w="28575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-7016079" y="156476"/>
            <a:ext cx="12223174" cy="12103622"/>
            <a:chOff x="-7016079" y="-905412"/>
            <a:chExt cx="12223174" cy="12103622"/>
          </a:xfrm>
        </p:grpSpPr>
        <p:sp>
          <p:nvSpPr>
            <p:cNvPr id="12" name="자유형 11"/>
            <p:cNvSpPr>
              <a:spLocks/>
            </p:cNvSpPr>
            <p:nvPr/>
          </p:nvSpPr>
          <p:spPr bwMode="auto">
            <a:xfrm flipH="1">
              <a:off x="997599" y="5795848"/>
              <a:ext cx="4209496" cy="4136859"/>
            </a:xfrm>
            <a:custGeom>
              <a:avLst/>
              <a:gdLst>
                <a:gd name="connsiteX0" fmla="*/ 2068218 w 2068218"/>
                <a:gd name="connsiteY0" fmla="*/ 0 h 2032529"/>
                <a:gd name="connsiteX1" fmla="*/ 1644121 w 2068218"/>
                <a:gd name="connsiteY1" fmla="*/ 0 h 2032529"/>
                <a:gd name="connsiteX2" fmla="*/ 1602317 w 2068218"/>
                <a:gd name="connsiteY2" fmla="*/ 0 h 2032529"/>
                <a:gd name="connsiteX3" fmla="*/ 1517650 w 2068218"/>
                <a:gd name="connsiteY3" fmla="*/ 4233 h 2032529"/>
                <a:gd name="connsiteX4" fmla="*/ 1434571 w 2068218"/>
                <a:gd name="connsiteY4" fmla="*/ 12700 h 2032529"/>
                <a:gd name="connsiteX5" fmla="*/ 1353079 w 2068218"/>
                <a:gd name="connsiteY5" fmla="*/ 24870 h 2032529"/>
                <a:gd name="connsiteX6" fmla="*/ 1273175 w 2068218"/>
                <a:gd name="connsiteY6" fmla="*/ 41804 h 2032529"/>
                <a:gd name="connsiteX7" fmla="*/ 1193800 w 2068218"/>
                <a:gd name="connsiteY7" fmla="*/ 62441 h 2032529"/>
                <a:gd name="connsiteX8" fmla="*/ 1117071 w 2068218"/>
                <a:gd name="connsiteY8" fmla="*/ 85725 h 2032529"/>
                <a:gd name="connsiteX9" fmla="*/ 1041400 w 2068218"/>
                <a:gd name="connsiteY9" fmla="*/ 113241 h 2032529"/>
                <a:gd name="connsiteX10" fmla="*/ 967846 w 2068218"/>
                <a:gd name="connsiteY10" fmla="*/ 144462 h 2032529"/>
                <a:gd name="connsiteX11" fmla="*/ 895879 w 2068218"/>
                <a:gd name="connsiteY11" fmla="*/ 179387 h 2032529"/>
                <a:gd name="connsiteX12" fmla="*/ 826029 w 2068218"/>
                <a:gd name="connsiteY12" fmla="*/ 217487 h 2032529"/>
                <a:gd name="connsiteX13" fmla="*/ 758296 w 2068218"/>
                <a:gd name="connsiteY13" fmla="*/ 258762 h 2032529"/>
                <a:gd name="connsiteX14" fmla="*/ 692679 w 2068218"/>
                <a:gd name="connsiteY14" fmla="*/ 303212 h 2032529"/>
                <a:gd name="connsiteX15" fmla="*/ 629179 w 2068218"/>
                <a:gd name="connsiteY15" fmla="*/ 350308 h 2032529"/>
                <a:gd name="connsiteX16" fmla="*/ 568325 w 2068218"/>
                <a:gd name="connsiteY16" fmla="*/ 400579 h 2032529"/>
                <a:gd name="connsiteX17" fmla="*/ 509588 w 2068218"/>
                <a:gd name="connsiteY17" fmla="*/ 454025 h 2032529"/>
                <a:gd name="connsiteX18" fmla="*/ 454025 w 2068218"/>
                <a:gd name="connsiteY18" fmla="*/ 509587 h 2032529"/>
                <a:gd name="connsiteX19" fmla="*/ 400579 w 2068218"/>
                <a:gd name="connsiteY19" fmla="*/ 568325 h 2032529"/>
                <a:gd name="connsiteX20" fmla="*/ 350308 w 2068218"/>
                <a:gd name="connsiteY20" fmla="*/ 629179 h 2032529"/>
                <a:gd name="connsiteX21" fmla="*/ 303212 w 2068218"/>
                <a:gd name="connsiteY21" fmla="*/ 692150 h 2032529"/>
                <a:gd name="connsiteX22" fmla="*/ 259292 w 2068218"/>
                <a:gd name="connsiteY22" fmla="*/ 757766 h 2032529"/>
                <a:gd name="connsiteX23" fmla="*/ 218017 w 2068218"/>
                <a:gd name="connsiteY23" fmla="*/ 825500 h 2032529"/>
                <a:gd name="connsiteX24" fmla="*/ 179917 w 2068218"/>
                <a:gd name="connsiteY24" fmla="*/ 895879 h 2032529"/>
                <a:gd name="connsiteX25" fmla="*/ 144992 w 2068218"/>
                <a:gd name="connsiteY25" fmla="*/ 967316 h 2032529"/>
                <a:gd name="connsiteX26" fmla="*/ 114300 w 2068218"/>
                <a:gd name="connsiteY26" fmla="*/ 1041400 h 2032529"/>
                <a:gd name="connsiteX27" fmla="*/ 86254 w 2068218"/>
                <a:gd name="connsiteY27" fmla="*/ 1116541 h 2032529"/>
                <a:gd name="connsiteX28" fmla="*/ 62442 w 2068218"/>
                <a:gd name="connsiteY28" fmla="*/ 1193800 h 2032529"/>
                <a:gd name="connsiteX29" fmla="*/ 41804 w 2068218"/>
                <a:gd name="connsiteY29" fmla="*/ 1272646 h 2032529"/>
                <a:gd name="connsiteX30" fmla="*/ 25400 w 2068218"/>
                <a:gd name="connsiteY30" fmla="*/ 1353079 h 2032529"/>
                <a:gd name="connsiteX31" fmla="*/ 12700 w 2068218"/>
                <a:gd name="connsiteY31" fmla="*/ 1434571 h 2032529"/>
                <a:gd name="connsiteX32" fmla="*/ 4762 w 2068218"/>
                <a:gd name="connsiteY32" fmla="*/ 1517650 h 2032529"/>
                <a:gd name="connsiteX33" fmla="*/ 0 w 2068218"/>
                <a:gd name="connsiteY33" fmla="*/ 1601787 h 2032529"/>
                <a:gd name="connsiteX34" fmla="*/ 0 w 2068218"/>
                <a:gd name="connsiteY34" fmla="*/ 1644121 h 2032529"/>
                <a:gd name="connsiteX35" fmla="*/ 0 w 2068218"/>
                <a:gd name="connsiteY35" fmla="*/ 1910821 h 2032529"/>
                <a:gd name="connsiteX36" fmla="*/ 529 w 2068218"/>
                <a:gd name="connsiteY36" fmla="*/ 1922992 h 2032529"/>
                <a:gd name="connsiteX37" fmla="*/ 5292 w 2068218"/>
                <a:gd name="connsiteY37" fmla="*/ 1947333 h 2032529"/>
                <a:gd name="connsiteX38" fmla="*/ 14288 w 2068218"/>
                <a:gd name="connsiteY38" fmla="*/ 1968500 h 2032529"/>
                <a:gd name="connsiteX39" fmla="*/ 27517 w 2068218"/>
                <a:gd name="connsiteY39" fmla="*/ 1988079 h 2032529"/>
                <a:gd name="connsiteX40" fmla="*/ 44450 w 2068218"/>
                <a:gd name="connsiteY40" fmla="*/ 2005012 h 2032529"/>
                <a:gd name="connsiteX41" fmla="*/ 64029 w 2068218"/>
                <a:gd name="connsiteY41" fmla="*/ 2018242 h 2032529"/>
                <a:gd name="connsiteX42" fmla="*/ 86254 w 2068218"/>
                <a:gd name="connsiteY42" fmla="*/ 2027237 h 2032529"/>
                <a:gd name="connsiteX43" fmla="*/ 109538 w 2068218"/>
                <a:gd name="connsiteY43" fmla="*/ 2032529 h 2032529"/>
                <a:gd name="connsiteX44" fmla="*/ 122767 w 2068218"/>
                <a:gd name="connsiteY44" fmla="*/ 2032529 h 2032529"/>
                <a:gd name="connsiteX45" fmla="*/ 2068218 w 2068218"/>
                <a:gd name="connsiteY45" fmla="*/ 2032529 h 203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68218" h="2032529">
                  <a:moveTo>
                    <a:pt x="2068218" y="0"/>
                  </a:moveTo>
                  <a:lnTo>
                    <a:pt x="1644121" y="0"/>
                  </a:lnTo>
                  <a:lnTo>
                    <a:pt x="1602317" y="0"/>
                  </a:lnTo>
                  <a:lnTo>
                    <a:pt x="1517650" y="4233"/>
                  </a:lnTo>
                  <a:lnTo>
                    <a:pt x="1434571" y="12700"/>
                  </a:lnTo>
                  <a:lnTo>
                    <a:pt x="1353079" y="24870"/>
                  </a:lnTo>
                  <a:lnTo>
                    <a:pt x="1273175" y="41804"/>
                  </a:lnTo>
                  <a:lnTo>
                    <a:pt x="1193800" y="62441"/>
                  </a:lnTo>
                  <a:lnTo>
                    <a:pt x="1117071" y="85725"/>
                  </a:lnTo>
                  <a:lnTo>
                    <a:pt x="1041400" y="113241"/>
                  </a:lnTo>
                  <a:lnTo>
                    <a:pt x="967846" y="144462"/>
                  </a:lnTo>
                  <a:lnTo>
                    <a:pt x="895879" y="179387"/>
                  </a:lnTo>
                  <a:lnTo>
                    <a:pt x="826029" y="217487"/>
                  </a:lnTo>
                  <a:lnTo>
                    <a:pt x="758296" y="258762"/>
                  </a:lnTo>
                  <a:lnTo>
                    <a:pt x="692679" y="303212"/>
                  </a:lnTo>
                  <a:lnTo>
                    <a:pt x="629179" y="350308"/>
                  </a:lnTo>
                  <a:lnTo>
                    <a:pt x="568325" y="400579"/>
                  </a:lnTo>
                  <a:lnTo>
                    <a:pt x="509588" y="454025"/>
                  </a:lnTo>
                  <a:lnTo>
                    <a:pt x="454025" y="509587"/>
                  </a:lnTo>
                  <a:lnTo>
                    <a:pt x="400579" y="568325"/>
                  </a:lnTo>
                  <a:lnTo>
                    <a:pt x="350308" y="629179"/>
                  </a:lnTo>
                  <a:lnTo>
                    <a:pt x="303212" y="692150"/>
                  </a:lnTo>
                  <a:lnTo>
                    <a:pt x="259292" y="757766"/>
                  </a:lnTo>
                  <a:lnTo>
                    <a:pt x="218017" y="825500"/>
                  </a:lnTo>
                  <a:lnTo>
                    <a:pt x="179917" y="895879"/>
                  </a:lnTo>
                  <a:lnTo>
                    <a:pt x="144992" y="967316"/>
                  </a:lnTo>
                  <a:lnTo>
                    <a:pt x="114300" y="1041400"/>
                  </a:lnTo>
                  <a:lnTo>
                    <a:pt x="86254" y="1116541"/>
                  </a:lnTo>
                  <a:lnTo>
                    <a:pt x="62442" y="1193800"/>
                  </a:lnTo>
                  <a:lnTo>
                    <a:pt x="41804" y="1272646"/>
                  </a:lnTo>
                  <a:lnTo>
                    <a:pt x="25400" y="1353079"/>
                  </a:lnTo>
                  <a:lnTo>
                    <a:pt x="12700" y="1434571"/>
                  </a:lnTo>
                  <a:lnTo>
                    <a:pt x="4762" y="1517650"/>
                  </a:lnTo>
                  <a:lnTo>
                    <a:pt x="0" y="1601787"/>
                  </a:lnTo>
                  <a:lnTo>
                    <a:pt x="0" y="1644121"/>
                  </a:lnTo>
                  <a:lnTo>
                    <a:pt x="0" y="1910821"/>
                  </a:lnTo>
                  <a:lnTo>
                    <a:pt x="529" y="1922992"/>
                  </a:lnTo>
                  <a:lnTo>
                    <a:pt x="5292" y="1947333"/>
                  </a:lnTo>
                  <a:lnTo>
                    <a:pt x="14288" y="1968500"/>
                  </a:lnTo>
                  <a:lnTo>
                    <a:pt x="27517" y="1988079"/>
                  </a:lnTo>
                  <a:lnTo>
                    <a:pt x="44450" y="2005012"/>
                  </a:lnTo>
                  <a:lnTo>
                    <a:pt x="64029" y="2018242"/>
                  </a:lnTo>
                  <a:lnTo>
                    <a:pt x="86254" y="2027237"/>
                  </a:lnTo>
                  <a:lnTo>
                    <a:pt x="109538" y="2032529"/>
                  </a:lnTo>
                  <a:lnTo>
                    <a:pt x="122767" y="2032529"/>
                  </a:lnTo>
                  <a:lnTo>
                    <a:pt x="2068218" y="2032529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auto">
            <a:xfrm>
              <a:off x="-5184055" y="4445254"/>
              <a:ext cx="8972708" cy="5505760"/>
            </a:xfrm>
            <a:custGeom>
              <a:avLst/>
              <a:gdLst>
                <a:gd name="T0" fmla="*/ 7242 w 8331"/>
                <a:gd name="T1" fmla="*/ 1731 h 5113"/>
                <a:gd name="T2" fmla="*/ 4743 w 8331"/>
                <a:gd name="T3" fmla="*/ 1729 h 5113"/>
                <a:gd name="T4" fmla="*/ 4571 w 8331"/>
                <a:gd name="T5" fmla="*/ 1742 h 5113"/>
                <a:gd name="T6" fmla="*/ 4355 w 8331"/>
                <a:gd name="T7" fmla="*/ 1797 h 5113"/>
                <a:gd name="T8" fmla="*/ 4159 w 8331"/>
                <a:gd name="T9" fmla="*/ 1892 h 5113"/>
                <a:gd name="T10" fmla="*/ 3987 w 8331"/>
                <a:gd name="T11" fmla="*/ 2021 h 5113"/>
                <a:gd name="T12" fmla="*/ 3841 w 8331"/>
                <a:gd name="T13" fmla="*/ 2181 h 5113"/>
                <a:gd name="T14" fmla="*/ 3729 w 8331"/>
                <a:gd name="T15" fmla="*/ 2366 h 5113"/>
                <a:gd name="T16" fmla="*/ 3654 w 8331"/>
                <a:gd name="T17" fmla="*/ 2572 h 5113"/>
                <a:gd name="T18" fmla="*/ 3620 w 8331"/>
                <a:gd name="T19" fmla="*/ 2795 h 5113"/>
                <a:gd name="T20" fmla="*/ 3612 w 8331"/>
                <a:gd name="T21" fmla="*/ 4327 h 5113"/>
                <a:gd name="T22" fmla="*/ 1877 w 8331"/>
                <a:gd name="T23" fmla="*/ 4331 h 5113"/>
                <a:gd name="T24" fmla="*/ 1697 w 8331"/>
                <a:gd name="T25" fmla="*/ 4307 h 5113"/>
                <a:gd name="T26" fmla="*/ 1546 w 8331"/>
                <a:gd name="T27" fmla="*/ 4230 h 5113"/>
                <a:gd name="T28" fmla="*/ 1422 w 8331"/>
                <a:gd name="T29" fmla="*/ 4105 h 5113"/>
                <a:gd name="T30" fmla="*/ 1324 w 8331"/>
                <a:gd name="T31" fmla="*/ 3934 h 5113"/>
                <a:gd name="T32" fmla="*/ 1248 w 8331"/>
                <a:gd name="T33" fmla="*/ 3722 h 5113"/>
                <a:gd name="T34" fmla="*/ 1183 w 8331"/>
                <a:gd name="T35" fmla="*/ 3408 h 5113"/>
                <a:gd name="T36" fmla="*/ 1142 w 8331"/>
                <a:gd name="T37" fmla="*/ 2806 h 5113"/>
                <a:gd name="T38" fmla="*/ 1159 w 8331"/>
                <a:gd name="T39" fmla="*/ 2112 h 5113"/>
                <a:gd name="T40" fmla="*/ 1244 w 8331"/>
                <a:gd name="T41" fmla="*/ 1166 h 5113"/>
                <a:gd name="T42" fmla="*/ 1396 w 8331"/>
                <a:gd name="T43" fmla="*/ 0 h 5113"/>
                <a:gd name="T44" fmla="*/ 648 w 8331"/>
                <a:gd name="T45" fmla="*/ 86 h 5113"/>
                <a:gd name="T46" fmla="*/ 478 w 8331"/>
                <a:gd name="T47" fmla="*/ 448 h 5113"/>
                <a:gd name="T48" fmla="*/ 332 w 8331"/>
                <a:gd name="T49" fmla="*/ 838 h 5113"/>
                <a:gd name="T50" fmla="*/ 214 w 8331"/>
                <a:gd name="T51" fmla="*/ 1245 h 5113"/>
                <a:gd name="T52" fmla="*/ 102 w 8331"/>
                <a:gd name="T53" fmla="*/ 1772 h 5113"/>
                <a:gd name="T54" fmla="*/ 7 w 8331"/>
                <a:gd name="T55" fmla="*/ 2622 h 5113"/>
                <a:gd name="T56" fmla="*/ 11 w 8331"/>
                <a:gd name="T57" fmla="*/ 3332 h 5113"/>
                <a:gd name="T58" fmla="*/ 50 w 8331"/>
                <a:gd name="T59" fmla="*/ 3709 h 5113"/>
                <a:gd name="T60" fmla="*/ 116 w 8331"/>
                <a:gd name="T61" fmla="*/ 4055 h 5113"/>
                <a:gd name="T62" fmla="*/ 209 w 8331"/>
                <a:gd name="T63" fmla="*/ 4366 h 5113"/>
                <a:gd name="T64" fmla="*/ 327 w 8331"/>
                <a:gd name="T65" fmla="*/ 4631 h 5113"/>
                <a:gd name="T66" fmla="*/ 474 w 8331"/>
                <a:gd name="T67" fmla="*/ 4845 h 5113"/>
                <a:gd name="T68" fmla="*/ 646 w 8331"/>
                <a:gd name="T69" fmla="*/ 5002 h 5113"/>
                <a:gd name="T70" fmla="*/ 846 w 8331"/>
                <a:gd name="T71" fmla="*/ 5093 h 5113"/>
                <a:gd name="T72" fmla="*/ 1015 w 8331"/>
                <a:gd name="T73" fmla="*/ 5113 h 5113"/>
                <a:gd name="T74" fmla="*/ 8331 w 8331"/>
                <a:gd name="T75" fmla="*/ 2854 h 5113"/>
                <a:gd name="T76" fmla="*/ 8319 w 8331"/>
                <a:gd name="T77" fmla="*/ 2688 h 5113"/>
                <a:gd name="T78" fmla="*/ 8267 w 8331"/>
                <a:gd name="T79" fmla="*/ 2481 h 5113"/>
                <a:gd name="T80" fmla="*/ 8179 w 8331"/>
                <a:gd name="T81" fmla="*/ 2289 h 5113"/>
                <a:gd name="T82" fmla="*/ 8060 w 8331"/>
                <a:gd name="T83" fmla="*/ 2121 h 5113"/>
                <a:gd name="T84" fmla="*/ 7910 w 8331"/>
                <a:gd name="T85" fmla="*/ 1977 h 5113"/>
                <a:gd name="T86" fmla="*/ 7737 w 8331"/>
                <a:gd name="T87" fmla="*/ 1862 h 5113"/>
                <a:gd name="T88" fmla="*/ 7543 w 8331"/>
                <a:gd name="T89" fmla="*/ 1781 h 5113"/>
                <a:gd name="T90" fmla="*/ 7333 w 8331"/>
                <a:gd name="T91" fmla="*/ 1736 h 5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331" h="5113">
                  <a:moveTo>
                    <a:pt x="7277" y="1732"/>
                  </a:moveTo>
                  <a:lnTo>
                    <a:pt x="7242" y="1731"/>
                  </a:lnTo>
                  <a:lnTo>
                    <a:pt x="7208" y="1729"/>
                  </a:lnTo>
                  <a:lnTo>
                    <a:pt x="4743" y="1729"/>
                  </a:lnTo>
                  <a:lnTo>
                    <a:pt x="4685" y="1731"/>
                  </a:lnTo>
                  <a:lnTo>
                    <a:pt x="4571" y="1742"/>
                  </a:lnTo>
                  <a:lnTo>
                    <a:pt x="4462" y="1765"/>
                  </a:lnTo>
                  <a:lnTo>
                    <a:pt x="4355" y="1797"/>
                  </a:lnTo>
                  <a:lnTo>
                    <a:pt x="4255" y="1840"/>
                  </a:lnTo>
                  <a:lnTo>
                    <a:pt x="4159" y="1892"/>
                  </a:lnTo>
                  <a:lnTo>
                    <a:pt x="4070" y="1952"/>
                  </a:lnTo>
                  <a:lnTo>
                    <a:pt x="3987" y="2021"/>
                  </a:lnTo>
                  <a:lnTo>
                    <a:pt x="3910" y="2098"/>
                  </a:lnTo>
                  <a:lnTo>
                    <a:pt x="3841" y="2181"/>
                  </a:lnTo>
                  <a:lnTo>
                    <a:pt x="3781" y="2271"/>
                  </a:lnTo>
                  <a:lnTo>
                    <a:pt x="3729" y="2366"/>
                  </a:lnTo>
                  <a:lnTo>
                    <a:pt x="3686" y="2466"/>
                  </a:lnTo>
                  <a:lnTo>
                    <a:pt x="3654" y="2572"/>
                  </a:lnTo>
                  <a:lnTo>
                    <a:pt x="3631" y="2682"/>
                  </a:lnTo>
                  <a:lnTo>
                    <a:pt x="3620" y="2795"/>
                  </a:lnTo>
                  <a:lnTo>
                    <a:pt x="3618" y="2854"/>
                  </a:lnTo>
                  <a:lnTo>
                    <a:pt x="3612" y="4327"/>
                  </a:lnTo>
                  <a:lnTo>
                    <a:pt x="1928" y="4327"/>
                  </a:lnTo>
                  <a:lnTo>
                    <a:pt x="1877" y="4331"/>
                  </a:lnTo>
                  <a:lnTo>
                    <a:pt x="1784" y="4326"/>
                  </a:lnTo>
                  <a:lnTo>
                    <a:pt x="1697" y="4307"/>
                  </a:lnTo>
                  <a:lnTo>
                    <a:pt x="1618" y="4275"/>
                  </a:lnTo>
                  <a:lnTo>
                    <a:pt x="1546" y="4230"/>
                  </a:lnTo>
                  <a:lnTo>
                    <a:pt x="1481" y="4173"/>
                  </a:lnTo>
                  <a:lnTo>
                    <a:pt x="1422" y="4105"/>
                  </a:lnTo>
                  <a:lnTo>
                    <a:pt x="1371" y="4025"/>
                  </a:lnTo>
                  <a:lnTo>
                    <a:pt x="1324" y="3934"/>
                  </a:lnTo>
                  <a:lnTo>
                    <a:pt x="1284" y="3833"/>
                  </a:lnTo>
                  <a:lnTo>
                    <a:pt x="1248" y="3722"/>
                  </a:lnTo>
                  <a:lnTo>
                    <a:pt x="1219" y="3603"/>
                  </a:lnTo>
                  <a:lnTo>
                    <a:pt x="1183" y="3408"/>
                  </a:lnTo>
                  <a:lnTo>
                    <a:pt x="1155" y="3122"/>
                  </a:lnTo>
                  <a:lnTo>
                    <a:pt x="1142" y="2806"/>
                  </a:lnTo>
                  <a:lnTo>
                    <a:pt x="1145" y="2468"/>
                  </a:lnTo>
                  <a:lnTo>
                    <a:pt x="1159" y="2112"/>
                  </a:lnTo>
                  <a:lnTo>
                    <a:pt x="1186" y="1741"/>
                  </a:lnTo>
                  <a:lnTo>
                    <a:pt x="1244" y="1166"/>
                  </a:lnTo>
                  <a:lnTo>
                    <a:pt x="1342" y="386"/>
                  </a:lnTo>
                  <a:lnTo>
                    <a:pt x="1396" y="0"/>
                  </a:lnTo>
                  <a:lnTo>
                    <a:pt x="695" y="0"/>
                  </a:lnTo>
                  <a:lnTo>
                    <a:pt x="648" y="86"/>
                  </a:lnTo>
                  <a:lnTo>
                    <a:pt x="560" y="263"/>
                  </a:lnTo>
                  <a:lnTo>
                    <a:pt x="478" y="448"/>
                  </a:lnTo>
                  <a:lnTo>
                    <a:pt x="402" y="639"/>
                  </a:lnTo>
                  <a:lnTo>
                    <a:pt x="332" y="838"/>
                  </a:lnTo>
                  <a:lnTo>
                    <a:pt x="271" y="1039"/>
                  </a:lnTo>
                  <a:lnTo>
                    <a:pt x="214" y="1245"/>
                  </a:lnTo>
                  <a:lnTo>
                    <a:pt x="164" y="1454"/>
                  </a:lnTo>
                  <a:lnTo>
                    <a:pt x="102" y="1772"/>
                  </a:lnTo>
                  <a:lnTo>
                    <a:pt x="42" y="2199"/>
                  </a:lnTo>
                  <a:lnTo>
                    <a:pt x="7" y="2622"/>
                  </a:lnTo>
                  <a:lnTo>
                    <a:pt x="0" y="3034"/>
                  </a:lnTo>
                  <a:lnTo>
                    <a:pt x="11" y="3332"/>
                  </a:lnTo>
                  <a:lnTo>
                    <a:pt x="27" y="3523"/>
                  </a:lnTo>
                  <a:lnTo>
                    <a:pt x="50" y="3709"/>
                  </a:lnTo>
                  <a:lnTo>
                    <a:pt x="80" y="3886"/>
                  </a:lnTo>
                  <a:lnTo>
                    <a:pt x="116" y="4055"/>
                  </a:lnTo>
                  <a:lnTo>
                    <a:pt x="158" y="4215"/>
                  </a:lnTo>
                  <a:lnTo>
                    <a:pt x="209" y="4366"/>
                  </a:lnTo>
                  <a:lnTo>
                    <a:pt x="265" y="4504"/>
                  </a:lnTo>
                  <a:lnTo>
                    <a:pt x="327" y="4631"/>
                  </a:lnTo>
                  <a:lnTo>
                    <a:pt x="397" y="4745"/>
                  </a:lnTo>
                  <a:lnTo>
                    <a:pt x="474" y="4845"/>
                  </a:lnTo>
                  <a:lnTo>
                    <a:pt x="557" y="4932"/>
                  </a:lnTo>
                  <a:lnTo>
                    <a:pt x="646" y="5002"/>
                  </a:lnTo>
                  <a:lnTo>
                    <a:pt x="743" y="5056"/>
                  </a:lnTo>
                  <a:lnTo>
                    <a:pt x="846" y="5093"/>
                  </a:lnTo>
                  <a:lnTo>
                    <a:pt x="957" y="5112"/>
                  </a:lnTo>
                  <a:lnTo>
                    <a:pt x="1015" y="5113"/>
                  </a:lnTo>
                  <a:lnTo>
                    <a:pt x="8331" y="5113"/>
                  </a:lnTo>
                  <a:lnTo>
                    <a:pt x="8331" y="2854"/>
                  </a:lnTo>
                  <a:lnTo>
                    <a:pt x="8329" y="2798"/>
                  </a:lnTo>
                  <a:lnTo>
                    <a:pt x="8319" y="2688"/>
                  </a:lnTo>
                  <a:lnTo>
                    <a:pt x="8297" y="2583"/>
                  </a:lnTo>
                  <a:lnTo>
                    <a:pt x="8267" y="2481"/>
                  </a:lnTo>
                  <a:lnTo>
                    <a:pt x="8228" y="2383"/>
                  </a:lnTo>
                  <a:lnTo>
                    <a:pt x="8179" y="2289"/>
                  </a:lnTo>
                  <a:lnTo>
                    <a:pt x="8123" y="2203"/>
                  </a:lnTo>
                  <a:lnTo>
                    <a:pt x="8060" y="2121"/>
                  </a:lnTo>
                  <a:lnTo>
                    <a:pt x="7988" y="2045"/>
                  </a:lnTo>
                  <a:lnTo>
                    <a:pt x="7910" y="1977"/>
                  </a:lnTo>
                  <a:lnTo>
                    <a:pt x="7827" y="1915"/>
                  </a:lnTo>
                  <a:lnTo>
                    <a:pt x="7737" y="1862"/>
                  </a:lnTo>
                  <a:lnTo>
                    <a:pt x="7642" y="1817"/>
                  </a:lnTo>
                  <a:lnTo>
                    <a:pt x="7543" y="1781"/>
                  </a:lnTo>
                  <a:lnTo>
                    <a:pt x="7439" y="1754"/>
                  </a:lnTo>
                  <a:lnTo>
                    <a:pt x="7333" y="1736"/>
                  </a:lnTo>
                  <a:lnTo>
                    <a:pt x="7277" y="173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4" name="Freeform 27"/>
            <p:cNvSpPr>
              <a:spLocks/>
            </p:cNvSpPr>
            <p:nvPr/>
          </p:nvSpPr>
          <p:spPr bwMode="auto">
            <a:xfrm>
              <a:off x="-5458698" y="3750574"/>
              <a:ext cx="300492" cy="920859"/>
            </a:xfrm>
            <a:custGeom>
              <a:avLst/>
              <a:gdLst>
                <a:gd name="T0" fmla="*/ 280 w 280"/>
                <a:gd name="T1" fmla="*/ 0 h 854"/>
                <a:gd name="T2" fmla="*/ 252 w 280"/>
                <a:gd name="T3" fmla="*/ 3 h 854"/>
                <a:gd name="T4" fmla="*/ 195 w 280"/>
                <a:gd name="T5" fmla="*/ 22 h 854"/>
                <a:gd name="T6" fmla="*/ 146 w 280"/>
                <a:gd name="T7" fmla="*/ 55 h 854"/>
                <a:gd name="T8" fmla="*/ 102 w 280"/>
                <a:gd name="T9" fmla="*/ 101 h 854"/>
                <a:gd name="T10" fmla="*/ 63 w 280"/>
                <a:gd name="T11" fmla="*/ 158 h 854"/>
                <a:gd name="T12" fmla="*/ 33 w 280"/>
                <a:gd name="T13" fmla="*/ 226 h 854"/>
                <a:gd name="T14" fmla="*/ 13 w 280"/>
                <a:gd name="T15" fmla="*/ 302 h 854"/>
                <a:gd name="T16" fmla="*/ 1 w 280"/>
                <a:gd name="T17" fmla="*/ 383 h 854"/>
                <a:gd name="T18" fmla="*/ 0 w 280"/>
                <a:gd name="T19" fmla="*/ 426 h 854"/>
                <a:gd name="T20" fmla="*/ 1 w 280"/>
                <a:gd name="T21" fmla="*/ 469 h 854"/>
                <a:gd name="T22" fmla="*/ 13 w 280"/>
                <a:gd name="T23" fmla="*/ 552 h 854"/>
                <a:gd name="T24" fmla="*/ 33 w 280"/>
                <a:gd name="T25" fmla="*/ 628 h 854"/>
                <a:gd name="T26" fmla="*/ 63 w 280"/>
                <a:gd name="T27" fmla="*/ 696 h 854"/>
                <a:gd name="T28" fmla="*/ 102 w 280"/>
                <a:gd name="T29" fmla="*/ 753 h 854"/>
                <a:gd name="T30" fmla="*/ 146 w 280"/>
                <a:gd name="T31" fmla="*/ 799 h 854"/>
                <a:gd name="T32" fmla="*/ 195 w 280"/>
                <a:gd name="T33" fmla="*/ 832 h 854"/>
                <a:gd name="T34" fmla="*/ 252 w 280"/>
                <a:gd name="T35" fmla="*/ 851 h 854"/>
                <a:gd name="T36" fmla="*/ 280 w 280"/>
                <a:gd name="T37" fmla="*/ 854 h 854"/>
                <a:gd name="T38" fmla="*/ 280 w 280"/>
                <a:gd name="T3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0" h="854">
                  <a:moveTo>
                    <a:pt x="280" y="0"/>
                  </a:moveTo>
                  <a:lnTo>
                    <a:pt x="252" y="3"/>
                  </a:lnTo>
                  <a:lnTo>
                    <a:pt x="195" y="22"/>
                  </a:lnTo>
                  <a:lnTo>
                    <a:pt x="146" y="55"/>
                  </a:lnTo>
                  <a:lnTo>
                    <a:pt x="102" y="101"/>
                  </a:lnTo>
                  <a:lnTo>
                    <a:pt x="63" y="158"/>
                  </a:lnTo>
                  <a:lnTo>
                    <a:pt x="33" y="226"/>
                  </a:lnTo>
                  <a:lnTo>
                    <a:pt x="13" y="302"/>
                  </a:lnTo>
                  <a:lnTo>
                    <a:pt x="1" y="383"/>
                  </a:lnTo>
                  <a:lnTo>
                    <a:pt x="0" y="426"/>
                  </a:lnTo>
                  <a:lnTo>
                    <a:pt x="1" y="469"/>
                  </a:lnTo>
                  <a:lnTo>
                    <a:pt x="13" y="552"/>
                  </a:lnTo>
                  <a:lnTo>
                    <a:pt x="33" y="628"/>
                  </a:lnTo>
                  <a:lnTo>
                    <a:pt x="63" y="696"/>
                  </a:lnTo>
                  <a:lnTo>
                    <a:pt x="102" y="753"/>
                  </a:lnTo>
                  <a:lnTo>
                    <a:pt x="146" y="799"/>
                  </a:lnTo>
                  <a:lnTo>
                    <a:pt x="195" y="832"/>
                  </a:lnTo>
                  <a:lnTo>
                    <a:pt x="252" y="851"/>
                  </a:lnTo>
                  <a:lnTo>
                    <a:pt x="280" y="854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5" name="Freeform 28"/>
            <p:cNvSpPr>
              <a:spLocks/>
            </p:cNvSpPr>
            <p:nvPr/>
          </p:nvSpPr>
          <p:spPr bwMode="auto">
            <a:xfrm>
              <a:off x="-4350439" y="2613235"/>
              <a:ext cx="888548" cy="1227811"/>
            </a:xfrm>
            <a:custGeom>
              <a:avLst/>
              <a:gdLst>
                <a:gd name="T0" fmla="*/ 133 w 825"/>
                <a:gd name="T1" fmla="*/ 1140 h 1140"/>
                <a:gd name="T2" fmla="*/ 0 w 825"/>
                <a:gd name="T3" fmla="*/ 1073 h 1140"/>
                <a:gd name="T4" fmla="*/ 413 w 825"/>
                <a:gd name="T5" fmla="*/ 249 h 1140"/>
                <a:gd name="T6" fmla="*/ 429 w 825"/>
                <a:gd name="T7" fmla="*/ 220 h 1140"/>
                <a:gd name="T8" fmla="*/ 463 w 825"/>
                <a:gd name="T9" fmla="*/ 168 h 1140"/>
                <a:gd name="T10" fmla="*/ 505 w 825"/>
                <a:gd name="T11" fmla="*/ 122 h 1140"/>
                <a:gd name="T12" fmla="*/ 552 w 825"/>
                <a:gd name="T13" fmla="*/ 84 h 1140"/>
                <a:gd name="T14" fmla="*/ 604 w 825"/>
                <a:gd name="T15" fmla="*/ 52 h 1140"/>
                <a:gd name="T16" fmla="*/ 660 w 825"/>
                <a:gd name="T17" fmla="*/ 27 h 1140"/>
                <a:gd name="T18" fmla="*/ 721 w 825"/>
                <a:gd name="T19" fmla="*/ 10 h 1140"/>
                <a:gd name="T20" fmla="*/ 783 w 825"/>
                <a:gd name="T21" fmla="*/ 1 h 1140"/>
                <a:gd name="T22" fmla="*/ 815 w 825"/>
                <a:gd name="T23" fmla="*/ 0 h 1140"/>
                <a:gd name="T24" fmla="*/ 825 w 825"/>
                <a:gd name="T25" fmla="*/ 0 h 1140"/>
                <a:gd name="T26" fmla="*/ 825 w 825"/>
                <a:gd name="T27" fmla="*/ 151 h 1140"/>
                <a:gd name="T28" fmla="*/ 815 w 825"/>
                <a:gd name="T29" fmla="*/ 151 h 1140"/>
                <a:gd name="T30" fmla="*/ 773 w 825"/>
                <a:gd name="T31" fmla="*/ 153 h 1140"/>
                <a:gd name="T32" fmla="*/ 694 w 825"/>
                <a:gd name="T33" fmla="*/ 176 h 1140"/>
                <a:gd name="T34" fmla="*/ 624 w 825"/>
                <a:gd name="T35" fmla="*/ 219 h 1140"/>
                <a:gd name="T36" fmla="*/ 568 w 825"/>
                <a:gd name="T37" fmla="*/ 279 h 1140"/>
                <a:gd name="T38" fmla="*/ 548 w 825"/>
                <a:gd name="T39" fmla="*/ 315 h 1140"/>
                <a:gd name="T40" fmla="*/ 133 w 825"/>
                <a:gd name="T41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25" h="1140">
                  <a:moveTo>
                    <a:pt x="133" y="1140"/>
                  </a:moveTo>
                  <a:lnTo>
                    <a:pt x="0" y="1073"/>
                  </a:lnTo>
                  <a:lnTo>
                    <a:pt x="413" y="249"/>
                  </a:lnTo>
                  <a:lnTo>
                    <a:pt x="429" y="220"/>
                  </a:lnTo>
                  <a:lnTo>
                    <a:pt x="463" y="168"/>
                  </a:lnTo>
                  <a:lnTo>
                    <a:pt x="505" y="122"/>
                  </a:lnTo>
                  <a:lnTo>
                    <a:pt x="552" y="84"/>
                  </a:lnTo>
                  <a:lnTo>
                    <a:pt x="604" y="52"/>
                  </a:lnTo>
                  <a:lnTo>
                    <a:pt x="660" y="27"/>
                  </a:lnTo>
                  <a:lnTo>
                    <a:pt x="721" y="10"/>
                  </a:lnTo>
                  <a:lnTo>
                    <a:pt x="783" y="1"/>
                  </a:lnTo>
                  <a:lnTo>
                    <a:pt x="815" y="0"/>
                  </a:lnTo>
                  <a:lnTo>
                    <a:pt x="825" y="0"/>
                  </a:lnTo>
                  <a:lnTo>
                    <a:pt x="825" y="151"/>
                  </a:lnTo>
                  <a:lnTo>
                    <a:pt x="815" y="151"/>
                  </a:lnTo>
                  <a:lnTo>
                    <a:pt x="773" y="153"/>
                  </a:lnTo>
                  <a:lnTo>
                    <a:pt x="694" y="176"/>
                  </a:lnTo>
                  <a:lnTo>
                    <a:pt x="624" y="219"/>
                  </a:lnTo>
                  <a:lnTo>
                    <a:pt x="568" y="279"/>
                  </a:lnTo>
                  <a:lnTo>
                    <a:pt x="548" y="315"/>
                  </a:lnTo>
                  <a:lnTo>
                    <a:pt x="133" y="1140"/>
                  </a:lnTo>
                  <a:close/>
                </a:path>
              </a:pathLst>
            </a:custGeom>
            <a:solidFill>
              <a:srgbClr val="50758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5652564" y="8212692"/>
              <a:ext cx="2332839" cy="1738322"/>
            </a:xfrm>
            <a:custGeom>
              <a:avLst/>
              <a:gdLst>
                <a:gd name="T0" fmla="*/ 2164 w 2164"/>
                <a:gd name="T1" fmla="*/ 1613 h 1613"/>
                <a:gd name="T2" fmla="*/ 1781 w 2164"/>
                <a:gd name="T3" fmla="*/ 1613 h 1613"/>
                <a:gd name="T4" fmla="*/ 1780 w 2164"/>
                <a:gd name="T5" fmla="*/ 1534 h 1613"/>
                <a:gd name="T6" fmla="*/ 1764 w 2164"/>
                <a:gd name="T7" fmla="*/ 1379 h 1613"/>
                <a:gd name="T8" fmla="*/ 1734 w 2164"/>
                <a:gd name="T9" fmla="*/ 1231 h 1613"/>
                <a:gd name="T10" fmla="*/ 1689 w 2164"/>
                <a:gd name="T11" fmla="*/ 1087 h 1613"/>
                <a:gd name="T12" fmla="*/ 1630 w 2164"/>
                <a:gd name="T13" fmla="*/ 950 h 1613"/>
                <a:gd name="T14" fmla="*/ 1561 w 2164"/>
                <a:gd name="T15" fmla="*/ 819 h 1613"/>
                <a:gd name="T16" fmla="*/ 1477 w 2164"/>
                <a:gd name="T17" fmla="*/ 698 h 1613"/>
                <a:gd name="T18" fmla="*/ 1385 w 2164"/>
                <a:gd name="T19" fmla="*/ 585 h 1613"/>
                <a:gd name="T20" fmla="*/ 1281 w 2164"/>
                <a:gd name="T21" fmla="*/ 479 h 1613"/>
                <a:gd name="T22" fmla="*/ 1168 w 2164"/>
                <a:gd name="T23" fmla="*/ 386 h 1613"/>
                <a:gd name="T24" fmla="*/ 1047 w 2164"/>
                <a:gd name="T25" fmla="*/ 304 h 1613"/>
                <a:gd name="T26" fmla="*/ 917 w 2164"/>
                <a:gd name="T27" fmla="*/ 232 h 1613"/>
                <a:gd name="T28" fmla="*/ 780 w 2164"/>
                <a:gd name="T29" fmla="*/ 174 h 1613"/>
                <a:gd name="T30" fmla="*/ 638 w 2164"/>
                <a:gd name="T31" fmla="*/ 130 h 1613"/>
                <a:gd name="T32" fmla="*/ 488 w 2164"/>
                <a:gd name="T33" fmla="*/ 98 h 1613"/>
                <a:gd name="T34" fmla="*/ 336 w 2164"/>
                <a:gd name="T35" fmla="*/ 82 h 1613"/>
                <a:gd name="T36" fmla="*/ 256 w 2164"/>
                <a:gd name="T37" fmla="*/ 81 h 1613"/>
                <a:gd name="T38" fmla="*/ 192 w 2164"/>
                <a:gd name="T39" fmla="*/ 82 h 1613"/>
                <a:gd name="T40" fmla="*/ 62 w 2164"/>
                <a:gd name="T41" fmla="*/ 94 h 1613"/>
                <a:gd name="T42" fmla="*/ 0 w 2164"/>
                <a:gd name="T43" fmla="*/ 104 h 1613"/>
                <a:gd name="T44" fmla="*/ 66 w 2164"/>
                <a:gd name="T45" fmla="*/ 79 h 1613"/>
                <a:gd name="T46" fmla="*/ 202 w 2164"/>
                <a:gd name="T47" fmla="*/ 42 h 1613"/>
                <a:gd name="T48" fmla="*/ 343 w 2164"/>
                <a:gd name="T49" fmla="*/ 14 h 1613"/>
                <a:gd name="T50" fmla="*/ 488 w 2164"/>
                <a:gd name="T51" fmla="*/ 1 h 1613"/>
                <a:gd name="T52" fmla="*/ 562 w 2164"/>
                <a:gd name="T53" fmla="*/ 0 h 1613"/>
                <a:gd name="T54" fmla="*/ 644 w 2164"/>
                <a:gd name="T55" fmla="*/ 1 h 1613"/>
                <a:gd name="T56" fmla="*/ 806 w 2164"/>
                <a:gd name="T57" fmla="*/ 19 h 1613"/>
                <a:gd name="T58" fmla="*/ 962 w 2164"/>
                <a:gd name="T59" fmla="*/ 50 h 1613"/>
                <a:gd name="T60" fmla="*/ 1113 w 2164"/>
                <a:gd name="T61" fmla="*/ 98 h 1613"/>
                <a:gd name="T62" fmla="*/ 1257 w 2164"/>
                <a:gd name="T63" fmla="*/ 160 h 1613"/>
                <a:gd name="T64" fmla="*/ 1392 w 2164"/>
                <a:gd name="T65" fmla="*/ 235 h 1613"/>
                <a:gd name="T66" fmla="*/ 1520 w 2164"/>
                <a:gd name="T67" fmla="*/ 321 h 1613"/>
                <a:gd name="T68" fmla="*/ 1640 w 2164"/>
                <a:gd name="T69" fmla="*/ 420 h 1613"/>
                <a:gd name="T70" fmla="*/ 1748 w 2164"/>
                <a:gd name="T71" fmla="*/ 530 h 1613"/>
                <a:gd name="T72" fmla="*/ 1846 w 2164"/>
                <a:gd name="T73" fmla="*/ 649 h 1613"/>
                <a:gd name="T74" fmla="*/ 1932 w 2164"/>
                <a:gd name="T75" fmla="*/ 779 h 1613"/>
                <a:gd name="T76" fmla="*/ 2007 w 2164"/>
                <a:gd name="T77" fmla="*/ 916 h 1613"/>
                <a:gd name="T78" fmla="*/ 2068 w 2164"/>
                <a:gd name="T79" fmla="*/ 1060 h 1613"/>
                <a:gd name="T80" fmla="*/ 2114 w 2164"/>
                <a:gd name="T81" fmla="*/ 1211 h 1613"/>
                <a:gd name="T82" fmla="*/ 2147 w 2164"/>
                <a:gd name="T83" fmla="*/ 1368 h 1613"/>
                <a:gd name="T84" fmla="*/ 2163 w 2164"/>
                <a:gd name="T85" fmla="*/ 1529 h 1613"/>
                <a:gd name="T86" fmla="*/ 2164 w 2164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4" h="1613">
                  <a:moveTo>
                    <a:pt x="2164" y="1613"/>
                  </a:moveTo>
                  <a:lnTo>
                    <a:pt x="1781" y="1613"/>
                  </a:lnTo>
                  <a:lnTo>
                    <a:pt x="1780" y="1534"/>
                  </a:lnTo>
                  <a:lnTo>
                    <a:pt x="1764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0" y="950"/>
                  </a:lnTo>
                  <a:lnTo>
                    <a:pt x="1561" y="819"/>
                  </a:lnTo>
                  <a:lnTo>
                    <a:pt x="1477" y="698"/>
                  </a:lnTo>
                  <a:lnTo>
                    <a:pt x="1385" y="585"/>
                  </a:lnTo>
                  <a:lnTo>
                    <a:pt x="1281" y="479"/>
                  </a:lnTo>
                  <a:lnTo>
                    <a:pt x="1168" y="386"/>
                  </a:lnTo>
                  <a:lnTo>
                    <a:pt x="1047" y="304"/>
                  </a:lnTo>
                  <a:lnTo>
                    <a:pt x="917" y="232"/>
                  </a:lnTo>
                  <a:lnTo>
                    <a:pt x="780" y="174"/>
                  </a:lnTo>
                  <a:lnTo>
                    <a:pt x="638" y="130"/>
                  </a:lnTo>
                  <a:lnTo>
                    <a:pt x="488" y="98"/>
                  </a:lnTo>
                  <a:lnTo>
                    <a:pt x="336" y="82"/>
                  </a:lnTo>
                  <a:lnTo>
                    <a:pt x="256" y="81"/>
                  </a:lnTo>
                  <a:lnTo>
                    <a:pt x="192" y="82"/>
                  </a:lnTo>
                  <a:lnTo>
                    <a:pt x="62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2" y="42"/>
                  </a:lnTo>
                  <a:lnTo>
                    <a:pt x="343" y="14"/>
                  </a:lnTo>
                  <a:lnTo>
                    <a:pt x="488" y="1"/>
                  </a:lnTo>
                  <a:lnTo>
                    <a:pt x="562" y="0"/>
                  </a:lnTo>
                  <a:lnTo>
                    <a:pt x="644" y="1"/>
                  </a:lnTo>
                  <a:lnTo>
                    <a:pt x="806" y="19"/>
                  </a:lnTo>
                  <a:lnTo>
                    <a:pt x="962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2" y="235"/>
                  </a:lnTo>
                  <a:lnTo>
                    <a:pt x="1520" y="321"/>
                  </a:lnTo>
                  <a:lnTo>
                    <a:pt x="1640" y="420"/>
                  </a:lnTo>
                  <a:lnTo>
                    <a:pt x="1748" y="530"/>
                  </a:lnTo>
                  <a:lnTo>
                    <a:pt x="1846" y="649"/>
                  </a:lnTo>
                  <a:lnTo>
                    <a:pt x="1932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4" y="1211"/>
                  </a:lnTo>
                  <a:lnTo>
                    <a:pt x="2147" y="1368"/>
                  </a:lnTo>
                  <a:lnTo>
                    <a:pt x="2163" y="1529"/>
                  </a:lnTo>
                  <a:lnTo>
                    <a:pt x="2164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/>
            </p:cNvSpPr>
            <p:nvPr/>
          </p:nvSpPr>
          <p:spPr bwMode="auto">
            <a:xfrm>
              <a:off x="1425353" y="8212692"/>
              <a:ext cx="2332839" cy="1738322"/>
            </a:xfrm>
            <a:custGeom>
              <a:avLst/>
              <a:gdLst>
                <a:gd name="T0" fmla="*/ 2165 w 2165"/>
                <a:gd name="T1" fmla="*/ 1613 h 1613"/>
                <a:gd name="T2" fmla="*/ 1782 w 2165"/>
                <a:gd name="T3" fmla="*/ 1613 h 1613"/>
                <a:gd name="T4" fmla="*/ 1781 w 2165"/>
                <a:gd name="T5" fmla="*/ 1534 h 1613"/>
                <a:gd name="T6" fmla="*/ 1765 w 2165"/>
                <a:gd name="T7" fmla="*/ 1379 h 1613"/>
                <a:gd name="T8" fmla="*/ 1734 w 2165"/>
                <a:gd name="T9" fmla="*/ 1231 h 1613"/>
                <a:gd name="T10" fmla="*/ 1689 w 2165"/>
                <a:gd name="T11" fmla="*/ 1087 h 1613"/>
                <a:gd name="T12" fmla="*/ 1631 w 2165"/>
                <a:gd name="T13" fmla="*/ 950 h 1613"/>
                <a:gd name="T14" fmla="*/ 1561 w 2165"/>
                <a:gd name="T15" fmla="*/ 819 h 1613"/>
                <a:gd name="T16" fmla="*/ 1479 w 2165"/>
                <a:gd name="T17" fmla="*/ 698 h 1613"/>
                <a:gd name="T18" fmla="*/ 1385 w 2165"/>
                <a:gd name="T19" fmla="*/ 585 h 1613"/>
                <a:gd name="T20" fmla="*/ 1283 w 2165"/>
                <a:gd name="T21" fmla="*/ 479 h 1613"/>
                <a:gd name="T22" fmla="*/ 1169 w 2165"/>
                <a:gd name="T23" fmla="*/ 386 h 1613"/>
                <a:gd name="T24" fmla="*/ 1048 w 2165"/>
                <a:gd name="T25" fmla="*/ 304 h 1613"/>
                <a:gd name="T26" fmla="*/ 919 w 2165"/>
                <a:gd name="T27" fmla="*/ 232 h 1613"/>
                <a:gd name="T28" fmla="*/ 782 w 2165"/>
                <a:gd name="T29" fmla="*/ 174 h 1613"/>
                <a:gd name="T30" fmla="*/ 638 w 2165"/>
                <a:gd name="T31" fmla="*/ 130 h 1613"/>
                <a:gd name="T32" fmla="*/ 490 w 2165"/>
                <a:gd name="T33" fmla="*/ 98 h 1613"/>
                <a:gd name="T34" fmla="*/ 335 w 2165"/>
                <a:gd name="T35" fmla="*/ 82 h 1613"/>
                <a:gd name="T36" fmla="*/ 258 w 2165"/>
                <a:gd name="T37" fmla="*/ 81 h 1613"/>
                <a:gd name="T38" fmla="*/ 191 w 2165"/>
                <a:gd name="T39" fmla="*/ 82 h 1613"/>
                <a:gd name="T40" fmla="*/ 63 w 2165"/>
                <a:gd name="T41" fmla="*/ 94 h 1613"/>
                <a:gd name="T42" fmla="*/ 0 w 2165"/>
                <a:gd name="T43" fmla="*/ 104 h 1613"/>
                <a:gd name="T44" fmla="*/ 66 w 2165"/>
                <a:gd name="T45" fmla="*/ 79 h 1613"/>
                <a:gd name="T46" fmla="*/ 203 w 2165"/>
                <a:gd name="T47" fmla="*/ 42 h 1613"/>
                <a:gd name="T48" fmla="*/ 344 w 2165"/>
                <a:gd name="T49" fmla="*/ 14 h 1613"/>
                <a:gd name="T50" fmla="*/ 488 w 2165"/>
                <a:gd name="T51" fmla="*/ 1 h 1613"/>
                <a:gd name="T52" fmla="*/ 563 w 2165"/>
                <a:gd name="T53" fmla="*/ 0 h 1613"/>
                <a:gd name="T54" fmla="*/ 645 w 2165"/>
                <a:gd name="T55" fmla="*/ 1 h 1613"/>
                <a:gd name="T56" fmla="*/ 806 w 2165"/>
                <a:gd name="T57" fmla="*/ 19 h 1613"/>
                <a:gd name="T58" fmla="*/ 963 w 2165"/>
                <a:gd name="T59" fmla="*/ 50 h 1613"/>
                <a:gd name="T60" fmla="*/ 1113 w 2165"/>
                <a:gd name="T61" fmla="*/ 98 h 1613"/>
                <a:gd name="T62" fmla="*/ 1257 w 2165"/>
                <a:gd name="T63" fmla="*/ 160 h 1613"/>
                <a:gd name="T64" fmla="*/ 1394 w 2165"/>
                <a:gd name="T65" fmla="*/ 235 h 1613"/>
                <a:gd name="T66" fmla="*/ 1522 w 2165"/>
                <a:gd name="T67" fmla="*/ 321 h 1613"/>
                <a:gd name="T68" fmla="*/ 1640 w 2165"/>
                <a:gd name="T69" fmla="*/ 420 h 1613"/>
                <a:gd name="T70" fmla="*/ 1749 w 2165"/>
                <a:gd name="T71" fmla="*/ 530 h 1613"/>
                <a:gd name="T72" fmla="*/ 1847 w 2165"/>
                <a:gd name="T73" fmla="*/ 649 h 1613"/>
                <a:gd name="T74" fmla="*/ 1934 w 2165"/>
                <a:gd name="T75" fmla="*/ 779 h 1613"/>
                <a:gd name="T76" fmla="*/ 2007 w 2165"/>
                <a:gd name="T77" fmla="*/ 916 h 1613"/>
                <a:gd name="T78" fmla="*/ 2068 w 2165"/>
                <a:gd name="T79" fmla="*/ 1060 h 1613"/>
                <a:gd name="T80" fmla="*/ 2115 w 2165"/>
                <a:gd name="T81" fmla="*/ 1211 h 1613"/>
                <a:gd name="T82" fmla="*/ 2147 w 2165"/>
                <a:gd name="T83" fmla="*/ 1368 h 1613"/>
                <a:gd name="T84" fmla="*/ 2164 w 2165"/>
                <a:gd name="T85" fmla="*/ 1529 h 1613"/>
                <a:gd name="T86" fmla="*/ 2165 w 2165"/>
                <a:gd name="T87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5" h="1613">
                  <a:moveTo>
                    <a:pt x="2165" y="1613"/>
                  </a:moveTo>
                  <a:lnTo>
                    <a:pt x="1782" y="1613"/>
                  </a:lnTo>
                  <a:lnTo>
                    <a:pt x="1781" y="1534"/>
                  </a:lnTo>
                  <a:lnTo>
                    <a:pt x="1765" y="1379"/>
                  </a:lnTo>
                  <a:lnTo>
                    <a:pt x="1734" y="1231"/>
                  </a:lnTo>
                  <a:lnTo>
                    <a:pt x="1689" y="1087"/>
                  </a:lnTo>
                  <a:lnTo>
                    <a:pt x="1631" y="950"/>
                  </a:lnTo>
                  <a:lnTo>
                    <a:pt x="1561" y="819"/>
                  </a:lnTo>
                  <a:lnTo>
                    <a:pt x="1479" y="698"/>
                  </a:lnTo>
                  <a:lnTo>
                    <a:pt x="1385" y="585"/>
                  </a:lnTo>
                  <a:lnTo>
                    <a:pt x="1283" y="479"/>
                  </a:lnTo>
                  <a:lnTo>
                    <a:pt x="1169" y="386"/>
                  </a:lnTo>
                  <a:lnTo>
                    <a:pt x="1048" y="304"/>
                  </a:lnTo>
                  <a:lnTo>
                    <a:pt x="919" y="232"/>
                  </a:lnTo>
                  <a:lnTo>
                    <a:pt x="782" y="174"/>
                  </a:lnTo>
                  <a:lnTo>
                    <a:pt x="638" y="130"/>
                  </a:lnTo>
                  <a:lnTo>
                    <a:pt x="490" y="98"/>
                  </a:lnTo>
                  <a:lnTo>
                    <a:pt x="335" y="82"/>
                  </a:lnTo>
                  <a:lnTo>
                    <a:pt x="258" y="81"/>
                  </a:lnTo>
                  <a:lnTo>
                    <a:pt x="191" y="82"/>
                  </a:lnTo>
                  <a:lnTo>
                    <a:pt x="63" y="94"/>
                  </a:lnTo>
                  <a:lnTo>
                    <a:pt x="0" y="104"/>
                  </a:lnTo>
                  <a:lnTo>
                    <a:pt x="66" y="79"/>
                  </a:lnTo>
                  <a:lnTo>
                    <a:pt x="203" y="42"/>
                  </a:lnTo>
                  <a:lnTo>
                    <a:pt x="344" y="14"/>
                  </a:lnTo>
                  <a:lnTo>
                    <a:pt x="488" y="1"/>
                  </a:lnTo>
                  <a:lnTo>
                    <a:pt x="563" y="0"/>
                  </a:lnTo>
                  <a:lnTo>
                    <a:pt x="645" y="1"/>
                  </a:lnTo>
                  <a:lnTo>
                    <a:pt x="806" y="19"/>
                  </a:lnTo>
                  <a:lnTo>
                    <a:pt x="963" y="50"/>
                  </a:lnTo>
                  <a:lnTo>
                    <a:pt x="1113" y="98"/>
                  </a:lnTo>
                  <a:lnTo>
                    <a:pt x="1257" y="160"/>
                  </a:lnTo>
                  <a:lnTo>
                    <a:pt x="1394" y="235"/>
                  </a:lnTo>
                  <a:lnTo>
                    <a:pt x="1522" y="321"/>
                  </a:lnTo>
                  <a:lnTo>
                    <a:pt x="1640" y="420"/>
                  </a:lnTo>
                  <a:lnTo>
                    <a:pt x="1749" y="530"/>
                  </a:lnTo>
                  <a:lnTo>
                    <a:pt x="1847" y="649"/>
                  </a:lnTo>
                  <a:lnTo>
                    <a:pt x="1934" y="779"/>
                  </a:lnTo>
                  <a:lnTo>
                    <a:pt x="2007" y="916"/>
                  </a:lnTo>
                  <a:lnTo>
                    <a:pt x="2068" y="1060"/>
                  </a:lnTo>
                  <a:lnTo>
                    <a:pt x="2115" y="1211"/>
                  </a:lnTo>
                  <a:lnTo>
                    <a:pt x="2147" y="1368"/>
                  </a:lnTo>
                  <a:lnTo>
                    <a:pt x="2164" y="1529"/>
                  </a:lnTo>
                  <a:lnTo>
                    <a:pt x="2165" y="1613"/>
                  </a:ln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8" name="Freeform 34"/>
            <p:cNvSpPr>
              <a:spLocks/>
            </p:cNvSpPr>
            <p:nvPr/>
          </p:nvSpPr>
          <p:spPr bwMode="auto">
            <a:xfrm>
              <a:off x="602764" y="8703818"/>
              <a:ext cx="2494392" cy="2494392"/>
            </a:xfrm>
            <a:custGeom>
              <a:avLst/>
              <a:gdLst>
                <a:gd name="T0" fmla="*/ 2316 w 2318"/>
                <a:gd name="T1" fmla="*/ 1219 h 2317"/>
                <a:gd name="T2" fmla="*/ 2282 w 2318"/>
                <a:gd name="T3" fmla="*/ 1449 h 2317"/>
                <a:gd name="T4" fmla="*/ 2204 w 2318"/>
                <a:gd name="T5" fmla="*/ 1661 h 2317"/>
                <a:gd name="T6" fmla="*/ 2087 w 2318"/>
                <a:gd name="T7" fmla="*/ 1852 h 2317"/>
                <a:gd name="T8" fmla="*/ 1939 w 2318"/>
                <a:gd name="T9" fmla="*/ 2016 h 2317"/>
                <a:gd name="T10" fmla="*/ 1761 w 2318"/>
                <a:gd name="T11" fmla="*/ 2150 h 2317"/>
                <a:gd name="T12" fmla="*/ 1558 w 2318"/>
                <a:gd name="T13" fmla="*/ 2247 h 2317"/>
                <a:gd name="T14" fmla="*/ 1336 w 2318"/>
                <a:gd name="T15" fmla="*/ 2304 h 2317"/>
                <a:gd name="T16" fmla="*/ 1159 w 2318"/>
                <a:gd name="T17" fmla="*/ 2317 h 2317"/>
                <a:gd name="T18" fmla="*/ 982 w 2318"/>
                <a:gd name="T19" fmla="*/ 2304 h 2317"/>
                <a:gd name="T20" fmla="*/ 760 w 2318"/>
                <a:gd name="T21" fmla="*/ 2247 h 2317"/>
                <a:gd name="T22" fmla="*/ 557 w 2318"/>
                <a:gd name="T23" fmla="*/ 2150 h 2317"/>
                <a:gd name="T24" fmla="*/ 380 w 2318"/>
                <a:gd name="T25" fmla="*/ 2016 h 2317"/>
                <a:gd name="T26" fmla="*/ 230 w 2318"/>
                <a:gd name="T27" fmla="*/ 1852 h 2317"/>
                <a:gd name="T28" fmla="*/ 113 w 2318"/>
                <a:gd name="T29" fmla="*/ 1661 h 2317"/>
                <a:gd name="T30" fmla="*/ 36 w 2318"/>
                <a:gd name="T31" fmla="*/ 1449 h 2317"/>
                <a:gd name="T32" fmla="*/ 1 w 2318"/>
                <a:gd name="T33" fmla="*/ 1219 h 2317"/>
                <a:gd name="T34" fmla="*/ 1 w 2318"/>
                <a:gd name="T35" fmla="*/ 1099 h 2317"/>
                <a:gd name="T36" fmla="*/ 36 w 2318"/>
                <a:gd name="T37" fmla="*/ 869 h 2317"/>
                <a:gd name="T38" fmla="*/ 113 w 2318"/>
                <a:gd name="T39" fmla="*/ 656 h 2317"/>
                <a:gd name="T40" fmla="*/ 230 w 2318"/>
                <a:gd name="T41" fmla="*/ 466 h 2317"/>
                <a:gd name="T42" fmla="*/ 380 w 2318"/>
                <a:gd name="T43" fmla="*/ 300 h 2317"/>
                <a:gd name="T44" fmla="*/ 557 w 2318"/>
                <a:gd name="T45" fmla="*/ 167 h 2317"/>
                <a:gd name="T46" fmla="*/ 760 w 2318"/>
                <a:gd name="T47" fmla="*/ 70 h 2317"/>
                <a:gd name="T48" fmla="*/ 982 w 2318"/>
                <a:gd name="T49" fmla="*/ 13 h 2317"/>
                <a:gd name="T50" fmla="*/ 1159 w 2318"/>
                <a:gd name="T51" fmla="*/ 0 h 2317"/>
                <a:gd name="T52" fmla="*/ 1336 w 2318"/>
                <a:gd name="T53" fmla="*/ 13 h 2317"/>
                <a:gd name="T54" fmla="*/ 1558 w 2318"/>
                <a:gd name="T55" fmla="*/ 70 h 2317"/>
                <a:gd name="T56" fmla="*/ 1761 w 2318"/>
                <a:gd name="T57" fmla="*/ 167 h 2317"/>
                <a:gd name="T58" fmla="*/ 1939 w 2318"/>
                <a:gd name="T59" fmla="*/ 300 h 2317"/>
                <a:gd name="T60" fmla="*/ 2087 w 2318"/>
                <a:gd name="T61" fmla="*/ 466 h 2317"/>
                <a:gd name="T62" fmla="*/ 2204 w 2318"/>
                <a:gd name="T63" fmla="*/ 656 h 2317"/>
                <a:gd name="T64" fmla="*/ 2282 w 2318"/>
                <a:gd name="T65" fmla="*/ 869 h 2317"/>
                <a:gd name="T66" fmla="*/ 2316 w 2318"/>
                <a:gd name="T67" fmla="*/ 1099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2318" y="1158"/>
                  </a:moveTo>
                  <a:lnTo>
                    <a:pt x="2316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4" y="1661"/>
                  </a:lnTo>
                  <a:lnTo>
                    <a:pt x="2151" y="1760"/>
                  </a:lnTo>
                  <a:lnTo>
                    <a:pt x="2087" y="1852"/>
                  </a:lnTo>
                  <a:lnTo>
                    <a:pt x="2017" y="1937"/>
                  </a:lnTo>
                  <a:lnTo>
                    <a:pt x="1939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1" y="2204"/>
                  </a:lnTo>
                  <a:lnTo>
                    <a:pt x="1558" y="2247"/>
                  </a:lnTo>
                  <a:lnTo>
                    <a:pt x="1448" y="2281"/>
                  </a:lnTo>
                  <a:lnTo>
                    <a:pt x="1336" y="2304"/>
                  </a:lnTo>
                  <a:lnTo>
                    <a:pt x="1218" y="2316"/>
                  </a:lnTo>
                  <a:lnTo>
                    <a:pt x="1159" y="2317"/>
                  </a:lnTo>
                  <a:lnTo>
                    <a:pt x="1098" y="2316"/>
                  </a:lnTo>
                  <a:lnTo>
                    <a:pt x="982" y="2304"/>
                  </a:lnTo>
                  <a:lnTo>
                    <a:pt x="869" y="2281"/>
                  </a:lnTo>
                  <a:lnTo>
                    <a:pt x="760" y="2247"/>
                  </a:lnTo>
                  <a:lnTo>
                    <a:pt x="656" y="2204"/>
                  </a:lnTo>
                  <a:lnTo>
                    <a:pt x="557" y="2150"/>
                  </a:lnTo>
                  <a:lnTo>
                    <a:pt x="465" y="2087"/>
                  </a:lnTo>
                  <a:lnTo>
                    <a:pt x="380" y="2016"/>
                  </a:lnTo>
                  <a:lnTo>
                    <a:pt x="301" y="1937"/>
                  </a:lnTo>
                  <a:lnTo>
                    <a:pt x="230" y="1852"/>
                  </a:lnTo>
                  <a:lnTo>
                    <a:pt x="167" y="1760"/>
                  </a:lnTo>
                  <a:lnTo>
                    <a:pt x="113" y="1661"/>
                  </a:lnTo>
                  <a:lnTo>
                    <a:pt x="70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1" y="1219"/>
                  </a:lnTo>
                  <a:lnTo>
                    <a:pt x="0" y="1158"/>
                  </a:lnTo>
                  <a:lnTo>
                    <a:pt x="1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0" y="759"/>
                  </a:lnTo>
                  <a:lnTo>
                    <a:pt x="113" y="656"/>
                  </a:lnTo>
                  <a:lnTo>
                    <a:pt x="167" y="558"/>
                  </a:lnTo>
                  <a:lnTo>
                    <a:pt x="230" y="466"/>
                  </a:lnTo>
                  <a:lnTo>
                    <a:pt x="301" y="379"/>
                  </a:lnTo>
                  <a:lnTo>
                    <a:pt x="380" y="300"/>
                  </a:lnTo>
                  <a:lnTo>
                    <a:pt x="465" y="229"/>
                  </a:lnTo>
                  <a:lnTo>
                    <a:pt x="557" y="167"/>
                  </a:lnTo>
                  <a:lnTo>
                    <a:pt x="656" y="114"/>
                  </a:lnTo>
                  <a:lnTo>
                    <a:pt x="760" y="70"/>
                  </a:lnTo>
                  <a:lnTo>
                    <a:pt x="869" y="36"/>
                  </a:lnTo>
                  <a:lnTo>
                    <a:pt x="982" y="13"/>
                  </a:lnTo>
                  <a:lnTo>
                    <a:pt x="1098" y="2"/>
                  </a:lnTo>
                  <a:lnTo>
                    <a:pt x="1159" y="0"/>
                  </a:lnTo>
                  <a:lnTo>
                    <a:pt x="1218" y="2"/>
                  </a:lnTo>
                  <a:lnTo>
                    <a:pt x="1336" y="13"/>
                  </a:lnTo>
                  <a:lnTo>
                    <a:pt x="1448" y="36"/>
                  </a:lnTo>
                  <a:lnTo>
                    <a:pt x="1558" y="70"/>
                  </a:lnTo>
                  <a:lnTo>
                    <a:pt x="1661" y="114"/>
                  </a:lnTo>
                  <a:lnTo>
                    <a:pt x="1761" y="167"/>
                  </a:lnTo>
                  <a:lnTo>
                    <a:pt x="1853" y="229"/>
                  </a:lnTo>
                  <a:lnTo>
                    <a:pt x="1939" y="300"/>
                  </a:lnTo>
                  <a:lnTo>
                    <a:pt x="2017" y="379"/>
                  </a:lnTo>
                  <a:lnTo>
                    <a:pt x="2087" y="466"/>
                  </a:lnTo>
                  <a:lnTo>
                    <a:pt x="2151" y="558"/>
                  </a:lnTo>
                  <a:lnTo>
                    <a:pt x="2204" y="656"/>
                  </a:lnTo>
                  <a:lnTo>
                    <a:pt x="2249" y="759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6" y="1099"/>
                  </a:lnTo>
                  <a:lnTo>
                    <a:pt x="2318" y="1158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19" name="Freeform 35"/>
            <p:cNvSpPr>
              <a:spLocks/>
            </p:cNvSpPr>
            <p:nvPr/>
          </p:nvSpPr>
          <p:spPr bwMode="auto">
            <a:xfrm>
              <a:off x="1271599" y="9375881"/>
              <a:ext cx="1153496" cy="1153496"/>
            </a:xfrm>
            <a:custGeom>
              <a:avLst/>
              <a:gdLst>
                <a:gd name="T0" fmla="*/ 536 w 1071"/>
                <a:gd name="T1" fmla="*/ 0 h 1072"/>
                <a:gd name="T2" fmla="*/ 590 w 1071"/>
                <a:gd name="T3" fmla="*/ 2 h 1072"/>
                <a:gd name="T4" fmla="*/ 696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70 w 1071"/>
                <a:gd name="T17" fmla="*/ 480 h 1072"/>
                <a:gd name="T18" fmla="*/ 1071 w 1071"/>
                <a:gd name="T19" fmla="*/ 535 h 1072"/>
                <a:gd name="T20" fmla="*/ 1070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6 w 1071"/>
                <a:gd name="T33" fmla="*/ 1048 h 1072"/>
                <a:gd name="T34" fmla="*/ 590 w 1071"/>
                <a:gd name="T35" fmla="*/ 1069 h 1072"/>
                <a:gd name="T36" fmla="*/ 536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79 w 1071"/>
                <a:gd name="T43" fmla="*/ 1008 h 1072"/>
                <a:gd name="T44" fmla="*/ 194 w 1071"/>
                <a:gd name="T45" fmla="*/ 950 h 1072"/>
                <a:gd name="T46" fmla="*/ 123 w 1071"/>
                <a:gd name="T47" fmla="*/ 877 h 1072"/>
                <a:gd name="T48" fmla="*/ 63 w 1071"/>
                <a:gd name="T49" fmla="*/ 792 h 1072"/>
                <a:gd name="T50" fmla="*/ 23 w 1071"/>
                <a:gd name="T51" fmla="*/ 695 h 1072"/>
                <a:gd name="T52" fmla="*/ 2 w 1071"/>
                <a:gd name="T53" fmla="*/ 591 h 1072"/>
                <a:gd name="T54" fmla="*/ 0 w 1071"/>
                <a:gd name="T55" fmla="*/ 535 h 1072"/>
                <a:gd name="T56" fmla="*/ 2 w 1071"/>
                <a:gd name="T57" fmla="*/ 480 h 1072"/>
                <a:gd name="T58" fmla="*/ 23 w 1071"/>
                <a:gd name="T59" fmla="*/ 377 h 1072"/>
                <a:gd name="T60" fmla="*/ 63 w 1071"/>
                <a:gd name="T61" fmla="*/ 280 h 1072"/>
                <a:gd name="T62" fmla="*/ 123 w 1071"/>
                <a:gd name="T63" fmla="*/ 194 h 1072"/>
                <a:gd name="T64" fmla="*/ 194 w 1071"/>
                <a:gd name="T65" fmla="*/ 122 h 1072"/>
                <a:gd name="T66" fmla="*/ 279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6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6" y="0"/>
                  </a:moveTo>
                  <a:lnTo>
                    <a:pt x="590" y="2"/>
                  </a:lnTo>
                  <a:lnTo>
                    <a:pt x="696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70" y="480"/>
                  </a:lnTo>
                  <a:lnTo>
                    <a:pt x="1071" y="535"/>
                  </a:lnTo>
                  <a:lnTo>
                    <a:pt x="1070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6" y="1048"/>
                  </a:lnTo>
                  <a:lnTo>
                    <a:pt x="590" y="1069"/>
                  </a:lnTo>
                  <a:lnTo>
                    <a:pt x="536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79" y="1008"/>
                  </a:lnTo>
                  <a:lnTo>
                    <a:pt x="194" y="950"/>
                  </a:lnTo>
                  <a:lnTo>
                    <a:pt x="123" y="877"/>
                  </a:lnTo>
                  <a:lnTo>
                    <a:pt x="63" y="792"/>
                  </a:lnTo>
                  <a:lnTo>
                    <a:pt x="23" y="695"/>
                  </a:lnTo>
                  <a:lnTo>
                    <a:pt x="2" y="591"/>
                  </a:lnTo>
                  <a:lnTo>
                    <a:pt x="0" y="535"/>
                  </a:lnTo>
                  <a:lnTo>
                    <a:pt x="2" y="480"/>
                  </a:lnTo>
                  <a:lnTo>
                    <a:pt x="23" y="377"/>
                  </a:lnTo>
                  <a:lnTo>
                    <a:pt x="63" y="280"/>
                  </a:lnTo>
                  <a:lnTo>
                    <a:pt x="123" y="194"/>
                  </a:lnTo>
                  <a:lnTo>
                    <a:pt x="194" y="122"/>
                  </a:lnTo>
                  <a:lnTo>
                    <a:pt x="279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0" name="Freeform 36"/>
            <p:cNvSpPr>
              <a:spLocks/>
            </p:cNvSpPr>
            <p:nvPr/>
          </p:nvSpPr>
          <p:spPr bwMode="auto">
            <a:xfrm>
              <a:off x="-4075798" y="3973516"/>
              <a:ext cx="1224580" cy="294028"/>
            </a:xfrm>
            <a:custGeom>
              <a:avLst/>
              <a:gdLst>
                <a:gd name="T0" fmla="*/ 1136 w 1136"/>
                <a:gd name="T1" fmla="*/ 137 h 275"/>
                <a:gd name="T2" fmla="*/ 1133 w 1136"/>
                <a:gd name="T3" fmla="*/ 166 h 275"/>
                <a:gd name="T4" fmla="*/ 1113 w 1136"/>
                <a:gd name="T5" fmla="*/ 214 h 275"/>
                <a:gd name="T6" fmla="*/ 1076 w 1136"/>
                <a:gd name="T7" fmla="*/ 252 h 275"/>
                <a:gd name="T8" fmla="*/ 1027 w 1136"/>
                <a:gd name="T9" fmla="*/ 274 h 275"/>
                <a:gd name="T10" fmla="*/ 998 w 1136"/>
                <a:gd name="T11" fmla="*/ 275 h 275"/>
                <a:gd name="T12" fmla="*/ 0 w 1136"/>
                <a:gd name="T13" fmla="*/ 275 h 275"/>
                <a:gd name="T14" fmla="*/ 0 w 1136"/>
                <a:gd name="T15" fmla="*/ 0 h 275"/>
                <a:gd name="T16" fmla="*/ 998 w 1136"/>
                <a:gd name="T17" fmla="*/ 0 h 275"/>
                <a:gd name="T18" fmla="*/ 1027 w 1136"/>
                <a:gd name="T19" fmla="*/ 1 h 275"/>
                <a:gd name="T20" fmla="*/ 1076 w 1136"/>
                <a:gd name="T21" fmla="*/ 23 h 275"/>
                <a:gd name="T22" fmla="*/ 1113 w 1136"/>
                <a:gd name="T23" fmla="*/ 60 h 275"/>
                <a:gd name="T24" fmla="*/ 1133 w 1136"/>
                <a:gd name="T25" fmla="*/ 109 h 275"/>
                <a:gd name="T26" fmla="*/ 1136 w 1136"/>
                <a:gd name="T27" fmla="*/ 137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6" h="275">
                  <a:moveTo>
                    <a:pt x="1136" y="137"/>
                  </a:moveTo>
                  <a:lnTo>
                    <a:pt x="1133" y="166"/>
                  </a:lnTo>
                  <a:lnTo>
                    <a:pt x="1113" y="214"/>
                  </a:lnTo>
                  <a:lnTo>
                    <a:pt x="1076" y="252"/>
                  </a:lnTo>
                  <a:lnTo>
                    <a:pt x="1027" y="274"/>
                  </a:lnTo>
                  <a:lnTo>
                    <a:pt x="998" y="275"/>
                  </a:lnTo>
                  <a:lnTo>
                    <a:pt x="0" y="275"/>
                  </a:lnTo>
                  <a:lnTo>
                    <a:pt x="0" y="0"/>
                  </a:lnTo>
                  <a:lnTo>
                    <a:pt x="998" y="0"/>
                  </a:lnTo>
                  <a:lnTo>
                    <a:pt x="1027" y="1"/>
                  </a:lnTo>
                  <a:lnTo>
                    <a:pt x="1076" y="23"/>
                  </a:lnTo>
                  <a:lnTo>
                    <a:pt x="1113" y="60"/>
                  </a:lnTo>
                  <a:lnTo>
                    <a:pt x="1133" y="109"/>
                  </a:lnTo>
                  <a:lnTo>
                    <a:pt x="1136" y="137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1" name="Freeform 37"/>
            <p:cNvSpPr>
              <a:spLocks/>
            </p:cNvSpPr>
            <p:nvPr/>
          </p:nvSpPr>
          <p:spPr bwMode="auto">
            <a:xfrm>
              <a:off x="-4776940" y="3637485"/>
              <a:ext cx="1240734" cy="1143801"/>
            </a:xfrm>
            <a:custGeom>
              <a:avLst/>
              <a:gdLst>
                <a:gd name="T0" fmla="*/ 1005 w 1153"/>
                <a:gd name="T1" fmla="*/ 0 h 1062"/>
                <a:gd name="T2" fmla="*/ 0 w 1153"/>
                <a:gd name="T3" fmla="*/ 0 h 1062"/>
                <a:gd name="T4" fmla="*/ 0 w 1153"/>
                <a:gd name="T5" fmla="*/ 1062 h 1062"/>
                <a:gd name="T6" fmla="*/ 1005 w 1153"/>
                <a:gd name="T7" fmla="*/ 1062 h 1062"/>
                <a:gd name="T8" fmla="*/ 1035 w 1153"/>
                <a:gd name="T9" fmla="*/ 1059 h 1062"/>
                <a:gd name="T10" fmla="*/ 1089 w 1153"/>
                <a:gd name="T11" fmla="*/ 1037 h 1062"/>
                <a:gd name="T12" fmla="*/ 1129 w 1153"/>
                <a:gd name="T13" fmla="*/ 997 h 1062"/>
                <a:gd name="T14" fmla="*/ 1150 w 1153"/>
                <a:gd name="T15" fmla="*/ 944 h 1062"/>
                <a:gd name="T16" fmla="*/ 1153 w 1153"/>
                <a:gd name="T17" fmla="*/ 913 h 1062"/>
                <a:gd name="T18" fmla="*/ 1153 w 1153"/>
                <a:gd name="T19" fmla="*/ 149 h 1062"/>
                <a:gd name="T20" fmla="*/ 1150 w 1153"/>
                <a:gd name="T21" fmla="*/ 118 h 1062"/>
                <a:gd name="T22" fmla="*/ 1129 w 1153"/>
                <a:gd name="T23" fmla="*/ 65 h 1062"/>
                <a:gd name="T24" fmla="*/ 1089 w 1153"/>
                <a:gd name="T25" fmla="*/ 25 h 1062"/>
                <a:gd name="T26" fmla="*/ 1035 w 1153"/>
                <a:gd name="T27" fmla="*/ 2 h 1062"/>
                <a:gd name="T28" fmla="*/ 1005 w 1153"/>
                <a:gd name="T2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3" h="1062">
                  <a:moveTo>
                    <a:pt x="1005" y="0"/>
                  </a:moveTo>
                  <a:lnTo>
                    <a:pt x="0" y="0"/>
                  </a:lnTo>
                  <a:lnTo>
                    <a:pt x="0" y="1062"/>
                  </a:lnTo>
                  <a:lnTo>
                    <a:pt x="1005" y="1062"/>
                  </a:lnTo>
                  <a:lnTo>
                    <a:pt x="1035" y="1059"/>
                  </a:lnTo>
                  <a:lnTo>
                    <a:pt x="1089" y="1037"/>
                  </a:lnTo>
                  <a:lnTo>
                    <a:pt x="1129" y="997"/>
                  </a:lnTo>
                  <a:lnTo>
                    <a:pt x="1150" y="944"/>
                  </a:lnTo>
                  <a:lnTo>
                    <a:pt x="1153" y="913"/>
                  </a:lnTo>
                  <a:lnTo>
                    <a:pt x="1153" y="149"/>
                  </a:lnTo>
                  <a:lnTo>
                    <a:pt x="1150" y="118"/>
                  </a:lnTo>
                  <a:lnTo>
                    <a:pt x="1129" y="65"/>
                  </a:lnTo>
                  <a:lnTo>
                    <a:pt x="1089" y="25"/>
                  </a:lnTo>
                  <a:lnTo>
                    <a:pt x="1035" y="2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2" name="Freeform 38"/>
            <p:cNvSpPr>
              <a:spLocks/>
            </p:cNvSpPr>
            <p:nvPr/>
          </p:nvSpPr>
          <p:spPr bwMode="auto">
            <a:xfrm>
              <a:off x="-5184055" y="3485627"/>
              <a:ext cx="407116" cy="1447524"/>
            </a:xfrm>
            <a:custGeom>
              <a:avLst/>
              <a:gdLst>
                <a:gd name="T0" fmla="*/ 377 w 377"/>
                <a:gd name="T1" fmla="*/ 90 h 1345"/>
                <a:gd name="T2" fmla="*/ 377 w 377"/>
                <a:gd name="T3" fmla="*/ 1254 h 1345"/>
                <a:gd name="T4" fmla="*/ 377 w 377"/>
                <a:gd name="T5" fmla="*/ 1273 h 1345"/>
                <a:gd name="T6" fmla="*/ 363 w 377"/>
                <a:gd name="T7" fmla="*/ 1306 h 1345"/>
                <a:gd name="T8" fmla="*/ 338 w 377"/>
                <a:gd name="T9" fmla="*/ 1330 h 1345"/>
                <a:gd name="T10" fmla="*/ 305 w 377"/>
                <a:gd name="T11" fmla="*/ 1345 h 1345"/>
                <a:gd name="T12" fmla="*/ 286 w 377"/>
                <a:gd name="T13" fmla="*/ 1345 h 1345"/>
                <a:gd name="T14" fmla="*/ 91 w 377"/>
                <a:gd name="T15" fmla="*/ 1345 h 1345"/>
                <a:gd name="T16" fmla="*/ 72 w 377"/>
                <a:gd name="T17" fmla="*/ 1345 h 1345"/>
                <a:gd name="T18" fmla="*/ 40 w 377"/>
                <a:gd name="T19" fmla="*/ 1330 h 1345"/>
                <a:gd name="T20" fmla="*/ 16 w 377"/>
                <a:gd name="T21" fmla="*/ 1306 h 1345"/>
                <a:gd name="T22" fmla="*/ 1 w 377"/>
                <a:gd name="T23" fmla="*/ 1273 h 1345"/>
                <a:gd name="T24" fmla="*/ 0 w 377"/>
                <a:gd name="T25" fmla="*/ 1254 h 1345"/>
                <a:gd name="T26" fmla="*/ 0 w 377"/>
                <a:gd name="T27" fmla="*/ 90 h 1345"/>
                <a:gd name="T28" fmla="*/ 1 w 377"/>
                <a:gd name="T29" fmla="*/ 73 h 1345"/>
                <a:gd name="T30" fmla="*/ 16 w 377"/>
                <a:gd name="T31" fmla="*/ 40 h 1345"/>
                <a:gd name="T32" fmla="*/ 40 w 377"/>
                <a:gd name="T33" fmla="*/ 16 h 1345"/>
                <a:gd name="T34" fmla="*/ 72 w 377"/>
                <a:gd name="T35" fmla="*/ 1 h 1345"/>
                <a:gd name="T36" fmla="*/ 91 w 377"/>
                <a:gd name="T37" fmla="*/ 0 h 1345"/>
                <a:gd name="T38" fmla="*/ 286 w 377"/>
                <a:gd name="T39" fmla="*/ 0 h 1345"/>
                <a:gd name="T40" fmla="*/ 305 w 377"/>
                <a:gd name="T41" fmla="*/ 1 h 1345"/>
                <a:gd name="T42" fmla="*/ 338 w 377"/>
                <a:gd name="T43" fmla="*/ 16 h 1345"/>
                <a:gd name="T44" fmla="*/ 363 w 377"/>
                <a:gd name="T45" fmla="*/ 40 h 1345"/>
                <a:gd name="T46" fmla="*/ 377 w 377"/>
                <a:gd name="T47" fmla="*/ 73 h 1345"/>
                <a:gd name="T48" fmla="*/ 377 w 377"/>
                <a:gd name="T49" fmla="*/ 90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7" h="1345">
                  <a:moveTo>
                    <a:pt x="377" y="90"/>
                  </a:moveTo>
                  <a:lnTo>
                    <a:pt x="377" y="1254"/>
                  </a:lnTo>
                  <a:lnTo>
                    <a:pt x="377" y="1273"/>
                  </a:lnTo>
                  <a:lnTo>
                    <a:pt x="363" y="1306"/>
                  </a:lnTo>
                  <a:lnTo>
                    <a:pt x="338" y="1330"/>
                  </a:lnTo>
                  <a:lnTo>
                    <a:pt x="305" y="1345"/>
                  </a:lnTo>
                  <a:lnTo>
                    <a:pt x="286" y="1345"/>
                  </a:lnTo>
                  <a:lnTo>
                    <a:pt x="91" y="1345"/>
                  </a:lnTo>
                  <a:lnTo>
                    <a:pt x="72" y="1345"/>
                  </a:lnTo>
                  <a:lnTo>
                    <a:pt x="40" y="1330"/>
                  </a:lnTo>
                  <a:lnTo>
                    <a:pt x="16" y="1306"/>
                  </a:lnTo>
                  <a:lnTo>
                    <a:pt x="1" y="1273"/>
                  </a:lnTo>
                  <a:lnTo>
                    <a:pt x="0" y="1254"/>
                  </a:lnTo>
                  <a:lnTo>
                    <a:pt x="0" y="90"/>
                  </a:lnTo>
                  <a:lnTo>
                    <a:pt x="1" y="73"/>
                  </a:lnTo>
                  <a:lnTo>
                    <a:pt x="16" y="40"/>
                  </a:lnTo>
                  <a:lnTo>
                    <a:pt x="40" y="16"/>
                  </a:lnTo>
                  <a:lnTo>
                    <a:pt x="72" y="1"/>
                  </a:lnTo>
                  <a:lnTo>
                    <a:pt x="91" y="0"/>
                  </a:lnTo>
                  <a:lnTo>
                    <a:pt x="286" y="0"/>
                  </a:lnTo>
                  <a:lnTo>
                    <a:pt x="305" y="1"/>
                  </a:lnTo>
                  <a:lnTo>
                    <a:pt x="338" y="16"/>
                  </a:lnTo>
                  <a:lnTo>
                    <a:pt x="363" y="40"/>
                  </a:lnTo>
                  <a:lnTo>
                    <a:pt x="377" y="73"/>
                  </a:lnTo>
                  <a:lnTo>
                    <a:pt x="377" y="9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-6625118" y="8703818"/>
              <a:ext cx="2497626" cy="2494392"/>
            </a:xfrm>
            <a:custGeom>
              <a:avLst/>
              <a:gdLst>
                <a:gd name="T0" fmla="*/ 1220 w 2318"/>
                <a:gd name="T1" fmla="*/ 2 h 2317"/>
                <a:gd name="T2" fmla="*/ 1450 w 2318"/>
                <a:gd name="T3" fmla="*/ 36 h 2317"/>
                <a:gd name="T4" fmla="*/ 1662 w 2318"/>
                <a:gd name="T5" fmla="*/ 114 h 2317"/>
                <a:gd name="T6" fmla="*/ 1853 w 2318"/>
                <a:gd name="T7" fmla="*/ 231 h 2317"/>
                <a:gd name="T8" fmla="*/ 2017 w 2318"/>
                <a:gd name="T9" fmla="*/ 379 h 2317"/>
                <a:gd name="T10" fmla="*/ 2151 w 2318"/>
                <a:gd name="T11" fmla="*/ 558 h 2317"/>
                <a:gd name="T12" fmla="*/ 2249 w 2318"/>
                <a:gd name="T13" fmla="*/ 761 h 2317"/>
                <a:gd name="T14" fmla="*/ 2305 w 2318"/>
                <a:gd name="T15" fmla="*/ 983 h 2317"/>
                <a:gd name="T16" fmla="*/ 2318 w 2318"/>
                <a:gd name="T17" fmla="*/ 1158 h 2317"/>
                <a:gd name="T18" fmla="*/ 2305 w 2318"/>
                <a:gd name="T19" fmla="*/ 1335 h 2317"/>
                <a:gd name="T20" fmla="*/ 2249 w 2318"/>
                <a:gd name="T21" fmla="*/ 1557 h 2317"/>
                <a:gd name="T22" fmla="*/ 2151 w 2318"/>
                <a:gd name="T23" fmla="*/ 1760 h 2317"/>
                <a:gd name="T24" fmla="*/ 2017 w 2318"/>
                <a:gd name="T25" fmla="*/ 1939 h 2317"/>
                <a:gd name="T26" fmla="*/ 1853 w 2318"/>
                <a:gd name="T27" fmla="*/ 2087 h 2317"/>
                <a:gd name="T28" fmla="*/ 1662 w 2318"/>
                <a:gd name="T29" fmla="*/ 2204 h 2317"/>
                <a:gd name="T30" fmla="*/ 1450 w 2318"/>
                <a:gd name="T31" fmla="*/ 2281 h 2317"/>
                <a:gd name="T32" fmla="*/ 1220 w 2318"/>
                <a:gd name="T33" fmla="*/ 2316 h 2317"/>
                <a:gd name="T34" fmla="*/ 1100 w 2318"/>
                <a:gd name="T35" fmla="*/ 2316 h 2317"/>
                <a:gd name="T36" fmla="*/ 870 w 2318"/>
                <a:gd name="T37" fmla="*/ 2281 h 2317"/>
                <a:gd name="T38" fmla="*/ 657 w 2318"/>
                <a:gd name="T39" fmla="*/ 2204 h 2317"/>
                <a:gd name="T40" fmla="*/ 467 w 2318"/>
                <a:gd name="T41" fmla="*/ 2087 h 2317"/>
                <a:gd name="T42" fmla="*/ 301 w 2318"/>
                <a:gd name="T43" fmla="*/ 1939 h 2317"/>
                <a:gd name="T44" fmla="*/ 169 w 2318"/>
                <a:gd name="T45" fmla="*/ 1760 h 2317"/>
                <a:gd name="T46" fmla="*/ 71 w 2318"/>
                <a:gd name="T47" fmla="*/ 1557 h 2317"/>
                <a:gd name="T48" fmla="*/ 13 w 2318"/>
                <a:gd name="T49" fmla="*/ 1335 h 2317"/>
                <a:gd name="T50" fmla="*/ 0 w 2318"/>
                <a:gd name="T51" fmla="*/ 1158 h 2317"/>
                <a:gd name="T52" fmla="*/ 13 w 2318"/>
                <a:gd name="T53" fmla="*/ 983 h 2317"/>
                <a:gd name="T54" fmla="*/ 71 w 2318"/>
                <a:gd name="T55" fmla="*/ 761 h 2317"/>
                <a:gd name="T56" fmla="*/ 169 w 2318"/>
                <a:gd name="T57" fmla="*/ 558 h 2317"/>
                <a:gd name="T58" fmla="*/ 301 w 2318"/>
                <a:gd name="T59" fmla="*/ 379 h 2317"/>
                <a:gd name="T60" fmla="*/ 467 w 2318"/>
                <a:gd name="T61" fmla="*/ 231 h 2317"/>
                <a:gd name="T62" fmla="*/ 657 w 2318"/>
                <a:gd name="T63" fmla="*/ 114 h 2317"/>
                <a:gd name="T64" fmla="*/ 870 w 2318"/>
                <a:gd name="T65" fmla="*/ 36 h 2317"/>
                <a:gd name="T66" fmla="*/ 1100 w 2318"/>
                <a:gd name="T67" fmla="*/ 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18" h="2317">
                  <a:moveTo>
                    <a:pt x="1159" y="0"/>
                  </a:moveTo>
                  <a:lnTo>
                    <a:pt x="1220" y="2"/>
                  </a:lnTo>
                  <a:lnTo>
                    <a:pt x="1336" y="13"/>
                  </a:lnTo>
                  <a:lnTo>
                    <a:pt x="1450" y="36"/>
                  </a:lnTo>
                  <a:lnTo>
                    <a:pt x="1558" y="70"/>
                  </a:lnTo>
                  <a:lnTo>
                    <a:pt x="1662" y="114"/>
                  </a:lnTo>
                  <a:lnTo>
                    <a:pt x="1761" y="167"/>
                  </a:lnTo>
                  <a:lnTo>
                    <a:pt x="1853" y="231"/>
                  </a:lnTo>
                  <a:lnTo>
                    <a:pt x="1940" y="301"/>
                  </a:lnTo>
                  <a:lnTo>
                    <a:pt x="2017" y="379"/>
                  </a:lnTo>
                  <a:lnTo>
                    <a:pt x="2089" y="466"/>
                  </a:lnTo>
                  <a:lnTo>
                    <a:pt x="2151" y="558"/>
                  </a:lnTo>
                  <a:lnTo>
                    <a:pt x="2205" y="657"/>
                  </a:lnTo>
                  <a:lnTo>
                    <a:pt x="2249" y="761"/>
                  </a:lnTo>
                  <a:lnTo>
                    <a:pt x="2282" y="869"/>
                  </a:lnTo>
                  <a:lnTo>
                    <a:pt x="2305" y="983"/>
                  </a:lnTo>
                  <a:lnTo>
                    <a:pt x="2318" y="1099"/>
                  </a:lnTo>
                  <a:lnTo>
                    <a:pt x="2318" y="1158"/>
                  </a:lnTo>
                  <a:lnTo>
                    <a:pt x="2318" y="1219"/>
                  </a:lnTo>
                  <a:lnTo>
                    <a:pt x="2305" y="1335"/>
                  </a:lnTo>
                  <a:lnTo>
                    <a:pt x="2282" y="1449"/>
                  </a:lnTo>
                  <a:lnTo>
                    <a:pt x="2249" y="1557"/>
                  </a:lnTo>
                  <a:lnTo>
                    <a:pt x="2205" y="1661"/>
                  </a:lnTo>
                  <a:lnTo>
                    <a:pt x="2151" y="1760"/>
                  </a:lnTo>
                  <a:lnTo>
                    <a:pt x="2089" y="1852"/>
                  </a:lnTo>
                  <a:lnTo>
                    <a:pt x="2017" y="1939"/>
                  </a:lnTo>
                  <a:lnTo>
                    <a:pt x="1940" y="2016"/>
                  </a:lnTo>
                  <a:lnTo>
                    <a:pt x="1853" y="2087"/>
                  </a:lnTo>
                  <a:lnTo>
                    <a:pt x="1761" y="2150"/>
                  </a:lnTo>
                  <a:lnTo>
                    <a:pt x="1662" y="2204"/>
                  </a:lnTo>
                  <a:lnTo>
                    <a:pt x="1558" y="2247"/>
                  </a:lnTo>
                  <a:lnTo>
                    <a:pt x="1450" y="2281"/>
                  </a:lnTo>
                  <a:lnTo>
                    <a:pt x="1336" y="2304"/>
                  </a:lnTo>
                  <a:lnTo>
                    <a:pt x="1220" y="2316"/>
                  </a:lnTo>
                  <a:lnTo>
                    <a:pt x="1159" y="2317"/>
                  </a:lnTo>
                  <a:lnTo>
                    <a:pt x="1100" y="2316"/>
                  </a:lnTo>
                  <a:lnTo>
                    <a:pt x="984" y="2304"/>
                  </a:lnTo>
                  <a:lnTo>
                    <a:pt x="870" y="2281"/>
                  </a:lnTo>
                  <a:lnTo>
                    <a:pt x="760" y="2247"/>
                  </a:lnTo>
                  <a:lnTo>
                    <a:pt x="657" y="2204"/>
                  </a:lnTo>
                  <a:lnTo>
                    <a:pt x="559" y="2150"/>
                  </a:lnTo>
                  <a:lnTo>
                    <a:pt x="467" y="2087"/>
                  </a:lnTo>
                  <a:lnTo>
                    <a:pt x="380" y="2016"/>
                  </a:lnTo>
                  <a:lnTo>
                    <a:pt x="301" y="1939"/>
                  </a:lnTo>
                  <a:lnTo>
                    <a:pt x="231" y="1852"/>
                  </a:lnTo>
                  <a:lnTo>
                    <a:pt x="169" y="1760"/>
                  </a:lnTo>
                  <a:lnTo>
                    <a:pt x="115" y="1661"/>
                  </a:lnTo>
                  <a:lnTo>
                    <a:pt x="71" y="1557"/>
                  </a:lnTo>
                  <a:lnTo>
                    <a:pt x="36" y="1449"/>
                  </a:lnTo>
                  <a:lnTo>
                    <a:pt x="13" y="1335"/>
                  </a:lnTo>
                  <a:lnTo>
                    <a:pt x="2" y="1219"/>
                  </a:lnTo>
                  <a:lnTo>
                    <a:pt x="0" y="1158"/>
                  </a:lnTo>
                  <a:lnTo>
                    <a:pt x="2" y="1099"/>
                  </a:lnTo>
                  <a:lnTo>
                    <a:pt x="13" y="983"/>
                  </a:lnTo>
                  <a:lnTo>
                    <a:pt x="36" y="869"/>
                  </a:lnTo>
                  <a:lnTo>
                    <a:pt x="71" y="761"/>
                  </a:lnTo>
                  <a:lnTo>
                    <a:pt x="115" y="657"/>
                  </a:lnTo>
                  <a:lnTo>
                    <a:pt x="169" y="558"/>
                  </a:lnTo>
                  <a:lnTo>
                    <a:pt x="231" y="466"/>
                  </a:lnTo>
                  <a:lnTo>
                    <a:pt x="301" y="379"/>
                  </a:lnTo>
                  <a:lnTo>
                    <a:pt x="380" y="301"/>
                  </a:lnTo>
                  <a:lnTo>
                    <a:pt x="467" y="231"/>
                  </a:lnTo>
                  <a:lnTo>
                    <a:pt x="559" y="167"/>
                  </a:lnTo>
                  <a:lnTo>
                    <a:pt x="657" y="114"/>
                  </a:lnTo>
                  <a:lnTo>
                    <a:pt x="760" y="70"/>
                  </a:lnTo>
                  <a:lnTo>
                    <a:pt x="870" y="36"/>
                  </a:lnTo>
                  <a:lnTo>
                    <a:pt x="984" y="13"/>
                  </a:lnTo>
                  <a:lnTo>
                    <a:pt x="1100" y="2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-5953052" y="9375881"/>
              <a:ext cx="1153496" cy="1153496"/>
            </a:xfrm>
            <a:custGeom>
              <a:avLst/>
              <a:gdLst>
                <a:gd name="T0" fmla="*/ 535 w 1071"/>
                <a:gd name="T1" fmla="*/ 0 h 1072"/>
                <a:gd name="T2" fmla="*/ 591 w 1071"/>
                <a:gd name="T3" fmla="*/ 2 h 1072"/>
                <a:gd name="T4" fmla="*/ 695 w 1071"/>
                <a:gd name="T5" fmla="*/ 24 h 1072"/>
                <a:gd name="T6" fmla="*/ 792 w 1071"/>
                <a:gd name="T7" fmla="*/ 64 h 1072"/>
                <a:gd name="T8" fmla="*/ 877 w 1071"/>
                <a:gd name="T9" fmla="*/ 122 h 1072"/>
                <a:gd name="T10" fmla="*/ 950 w 1071"/>
                <a:gd name="T11" fmla="*/ 194 h 1072"/>
                <a:gd name="T12" fmla="*/ 1008 w 1071"/>
                <a:gd name="T13" fmla="*/ 280 h 1072"/>
                <a:gd name="T14" fmla="*/ 1048 w 1071"/>
                <a:gd name="T15" fmla="*/ 377 h 1072"/>
                <a:gd name="T16" fmla="*/ 1069 w 1071"/>
                <a:gd name="T17" fmla="*/ 480 h 1072"/>
                <a:gd name="T18" fmla="*/ 1071 w 1071"/>
                <a:gd name="T19" fmla="*/ 535 h 1072"/>
                <a:gd name="T20" fmla="*/ 1069 w 1071"/>
                <a:gd name="T21" fmla="*/ 591 h 1072"/>
                <a:gd name="T22" fmla="*/ 1048 w 1071"/>
                <a:gd name="T23" fmla="*/ 695 h 1072"/>
                <a:gd name="T24" fmla="*/ 1008 w 1071"/>
                <a:gd name="T25" fmla="*/ 792 h 1072"/>
                <a:gd name="T26" fmla="*/ 950 w 1071"/>
                <a:gd name="T27" fmla="*/ 877 h 1072"/>
                <a:gd name="T28" fmla="*/ 877 w 1071"/>
                <a:gd name="T29" fmla="*/ 950 h 1072"/>
                <a:gd name="T30" fmla="*/ 792 w 1071"/>
                <a:gd name="T31" fmla="*/ 1008 h 1072"/>
                <a:gd name="T32" fmla="*/ 695 w 1071"/>
                <a:gd name="T33" fmla="*/ 1048 h 1072"/>
                <a:gd name="T34" fmla="*/ 591 w 1071"/>
                <a:gd name="T35" fmla="*/ 1069 h 1072"/>
                <a:gd name="T36" fmla="*/ 535 w 1071"/>
                <a:gd name="T37" fmla="*/ 1072 h 1072"/>
                <a:gd name="T38" fmla="*/ 481 w 1071"/>
                <a:gd name="T39" fmla="*/ 1069 h 1072"/>
                <a:gd name="T40" fmla="*/ 376 w 1071"/>
                <a:gd name="T41" fmla="*/ 1048 h 1072"/>
                <a:gd name="T42" fmla="*/ 280 w 1071"/>
                <a:gd name="T43" fmla="*/ 1008 h 1072"/>
                <a:gd name="T44" fmla="*/ 194 w 1071"/>
                <a:gd name="T45" fmla="*/ 950 h 1072"/>
                <a:gd name="T46" fmla="*/ 122 w 1071"/>
                <a:gd name="T47" fmla="*/ 877 h 1072"/>
                <a:gd name="T48" fmla="*/ 65 w 1071"/>
                <a:gd name="T49" fmla="*/ 792 h 1072"/>
                <a:gd name="T50" fmla="*/ 23 w 1071"/>
                <a:gd name="T51" fmla="*/ 695 h 1072"/>
                <a:gd name="T52" fmla="*/ 3 w 1071"/>
                <a:gd name="T53" fmla="*/ 591 h 1072"/>
                <a:gd name="T54" fmla="*/ 0 w 1071"/>
                <a:gd name="T55" fmla="*/ 535 h 1072"/>
                <a:gd name="T56" fmla="*/ 3 w 1071"/>
                <a:gd name="T57" fmla="*/ 480 h 1072"/>
                <a:gd name="T58" fmla="*/ 23 w 1071"/>
                <a:gd name="T59" fmla="*/ 377 h 1072"/>
                <a:gd name="T60" fmla="*/ 65 w 1071"/>
                <a:gd name="T61" fmla="*/ 280 h 1072"/>
                <a:gd name="T62" fmla="*/ 122 w 1071"/>
                <a:gd name="T63" fmla="*/ 194 h 1072"/>
                <a:gd name="T64" fmla="*/ 194 w 1071"/>
                <a:gd name="T65" fmla="*/ 122 h 1072"/>
                <a:gd name="T66" fmla="*/ 280 w 1071"/>
                <a:gd name="T67" fmla="*/ 64 h 1072"/>
                <a:gd name="T68" fmla="*/ 376 w 1071"/>
                <a:gd name="T69" fmla="*/ 24 h 1072"/>
                <a:gd name="T70" fmla="*/ 481 w 1071"/>
                <a:gd name="T71" fmla="*/ 2 h 1072"/>
                <a:gd name="T72" fmla="*/ 535 w 1071"/>
                <a:gd name="T73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1" h="1072">
                  <a:moveTo>
                    <a:pt x="535" y="0"/>
                  </a:moveTo>
                  <a:lnTo>
                    <a:pt x="591" y="2"/>
                  </a:lnTo>
                  <a:lnTo>
                    <a:pt x="695" y="24"/>
                  </a:lnTo>
                  <a:lnTo>
                    <a:pt x="792" y="64"/>
                  </a:lnTo>
                  <a:lnTo>
                    <a:pt x="877" y="122"/>
                  </a:lnTo>
                  <a:lnTo>
                    <a:pt x="950" y="194"/>
                  </a:lnTo>
                  <a:lnTo>
                    <a:pt x="1008" y="280"/>
                  </a:lnTo>
                  <a:lnTo>
                    <a:pt x="1048" y="377"/>
                  </a:lnTo>
                  <a:lnTo>
                    <a:pt x="1069" y="480"/>
                  </a:lnTo>
                  <a:lnTo>
                    <a:pt x="1071" y="535"/>
                  </a:lnTo>
                  <a:lnTo>
                    <a:pt x="1069" y="591"/>
                  </a:lnTo>
                  <a:lnTo>
                    <a:pt x="1048" y="695"/>
                  </a:lnTo>
                  <a:lnTo>
                    <a:pt x="1008" y="792"/>
                  </a:lnTo>
                  <a:lnTo>
                    <a:pt x="950" y="877"/>
                  </a:lnTo>
                  <a:lnTo>
                    <a:pt x="877" y="950"/>
                  </a:lnTo>
                  <a:lnTo>
                    <a:pt x="792" y="1008"/>
                  </a:lnTo>
                  <a:lnTo>
                    <a:pt x="695" y="1048"/>
                  </a:lnTo>
                  <a:lnTo>
                    <a:pt x="591" y="1069"/>
                  </a:lnTo>
                  <a:lnTo>
                    <a:pt x="535" y="1072"/>
                  </a:lnTo>
                  <a:lnTo>
                    <a:pt x="481" y="1069"/>
                  </a:lnTo>
                  <a:lnTo>
                    <a:pt x="376" y="1048"/>
                  </a:lnTo>
                  <a:lnTo>
                    <a:pt x="280" y="1008"/>
                  </a:lnTo>
                  <a:lnTo>
                    <a:pt x="194" y="950"/>
                  </a:lnTo>
                  <a:lnTo>
                    <a:pt x="122" y="877"/>
                  </a:lnTo>
                  <a:lnTo>
                    <a:pt x="65" y="792"/>
                  </a:lnTo>
                  <a:lnTo>
                    <a:pt x="23" y="695"/>
                  </a:lnTo>
                  <a:lnTo>
                    <a:pt x="3" y="591"/>
                  </a:lnTo>
                  <a:lnTo>
                    <a:pt x="0" y="535"/>
                  </a:lnTo>
                  <a:lnTo>
                    <a:pt x="3" y="480"/>
                  </a:lnTo>
                  <a:lnTo>
                    <a:pt x="23" y="377"/>
                  </a:lnTo>
                  <a:lnTo>
                    <a:pt x="65" y="280"/>
                  </a:lnTo>
                  <a:lnTo>
                    <a:pt x="122" y="194"/>
                  </a:lnTo>
                  <a:lnTo>
                    <a:pt x="194" y="122"/>
                  </a:lnTo>
                  <a:lnTo>
                    <a:pt x="280" y="64"/>
                  </a:lnTo>
                  <a:lnTo>
                    <a:pt x="376" y="24"/>
                  </a:lnTo>
                  <a:lnTo>
                    <a:pt x="481" y="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E1E9E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5" name="Freeform 41"/>
            <p:cNvSpPr>
              <a:spLocks/>
            </p:cNvSpPr>
            <p:nvPr/>
          </p:nvSpPr>
          <p:spPr bwMode="auto">
            <a:xfrm>
              <a:off x="-7016079" y="8299933"/>
              <a:ext cx="3282777" cy="1651083"/>
            </a:xfrm>
            <a:custGeom>
              <a:avLst/>
              <a:gdLst>
                <a:gd name="T0" fmla="*/ 3048 w 3048"/>
                <a:gd name="T1" fmla="*/ 1533 h 1533"/>
                <a:gd name="T2" fmla="*/ 0 w 3048"/>
                <a:gd name="T3" fmla="*/ 1533 h 1533"/>
                <a:gd name="T4" fmla="*/ 1 w 3048"/>
                <a:gd name="T5" fmla="*/ 1454 h 1533"/>
                <a:gd name="T6" fmla="*/ 17 w 3048"/>
                <a:gd name="T7" fmla="*/ 1300 h 1533"/>
                <a:gd name="T8" fmla="*/ 48 w 3048"/>
                <a:gd name="T9" fmla="*/ 1152 h 1533"/>
                <a:gd name="T10" fmla="*/ 92 w 3048"/>
                <a:gd name="T11" fmla="*/ 1008 h 1533"/>
                <a:gd name="T12" fmla="*/ 150 w 3048"/>
                <a:gd name="T13" fmla="*/ 869 h 1533"/>
                <a:gd name="T14" fmla="*/ 220 w 3048"/>
                <a:gd name="T15" fmla="*/ 740 h 1533"/>
                <a:gd name="T16" fmla="*/ 302 w 3048"/>
                <a:gd name="T17" fmla="*/ 617 h 1533"/>
                <a:gd name="T18" fmla="*/ 396 w 3048"/>
                <a:gd name="T19" fmla="*/ 504 h 1533"/>
                <a:gd name="T20" fmla="*/ 498 w 3048"/>
                <a:gd name="T21" fmla="*/ 400 h 1533"/>
                <a:gd name="T22" fmla="*/ 612 w 3048"/>
                <a:gd name="T23" fmla="*/ 305 h 1533"/>
                <a:gd name="T24" fmla="*/ 733 w 3048"/>
                <a:gd name="T25" fmla="*/ 223 h 1533"/>
                <a:gd name="T26" fmla="*/ 862 w 3048"/>
                <a:gd name="T27" fmla="*/ 151 h 1533"/>
                <a:gd name="T28" fmla="*/ 999 w 3048"/>
                <a:gd name="T29" fmla="*/ 93 h 1533"/>
                <a:gd name="T30" fmla="*/ 1143 w 3048"/>
                <a:gd name="T31" fmla="*/ 47 h 1533"/>
                <a:gd name="T32" fmla="*/ 1292 w 3048"/>
                <a:gd name="T33" fmla="*/ 17 h 1533"/>
                <a:gd name="T34" fmla="*/ 1446 w 3048"/>
                <a:gd name="T35" fmla="*/ 1 h 1533"/>
                <a:gd name="T36" fmla="*/ 1523 w 3048"/>
                <a:gd name="T37" fmla="*/ 0 h 1533"/>
                <a:gd name="T38" fmla="*/ 1603 w 3048"/>
                <a:gd name="T39" fmla="*/ 1 h 1533"/>
                <a:gd name="T40" fmla="*/ 1757 w 3048"/>
                <a:gd name="T41" fmla="*/ 17 h 1533"/>
                <a:gd name="T42" fmla="*/ 1905 w 3048"/>
                <a:gd name="T43" fmla="*/ 47 h 1533"/>
                <a:gd name="T44" fmla="*/ 2047 w 3048"/>
                <a:gd name="T45" fmla="*/ 93 h 1533"/>
                <a:gd name="T46" fmla="*/ 2184 w 3048"/>
                <a:gd name="T47" fmla="*/ 151 h 1533"/>
                <a:gd name="T48" fmla="*/ 2314 w 3048"/>
                <a:gd name="T49" fmla="*/ 223 h 1533"/>
                <a:gd name="T50" fmla="*/ 2436 w 3048"/>
                <a:gd name="T51" fmla="*/ 305 h 1533"/>
                <a:gd name="T52" fmla="*/ 2548 w 3048"/>
                <a:gd name="T53" fmla="*/ 400 h 1533"/>
                <a:gd name="T54" fmla="*/ 2652 w 3048"/>
                <a:gd name="T55" fmla="*/ 504 h 1533"/>
                <a:gd name="T56" fmla="*/ 2746 w 3048"/>
                <a:gd name="T57" fmla="*/ 617 h 1533"/>
                <a:gd name="T58" fmla="*/ 2828 w 3048"/>
                <a:gd name="T59" fmla="*/ 740 h 1533"/>
                <a:gd name="T60" fmla="*/ 2898 w 3048"/>
                <a:gd name="T61" fmla="*/ 869 h 1533"/>
                <a:gd name="T62" fmla="*/ 2956 w 3048"/>
                <a:gd name="T63" fmla="*/ 1008 h 1533"/>
                <a:gd name="T64" fmla="*/ 3001 w 3048"/>
                <a:gd name="T65" fmla="*/ 1152 h 1533"/>
                <a:gd name="T66" fmla="*/ 3031 w 3048"/>
                <a:gd name="T67" fmla="*/ 1300 h 1533"/>
                <a:gd name="T68" fmla="*/ 3047 w 3048"/>
                <a:gd name="T69" fmla="*/ 1454 h 1533"/>
                <a:gd name="T70" fmla="*/ 3048 w 3048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8" h="1533">
                  <a:moveTo>
                    <a:pt x="3048" y="1533"/>
                  </a:moveTo>
                  <a:lnTo>
                    <a:pt x="0" y="1533"/>
                  </a:lnTo>
                  <a:lnTo>
                    <a:pt x="1" y="1454"/>
                  </a:lnTo>
                  <a:lnTo>
                    <a:pt x="17" y="1300"/>
                  </a:lnTo>
                  <a:lnTo>
                    <a:pt x="48" y="1152"/>
                  </a:lnTo>
                  <a:lnTo>
                    <a:pt x="92" y="1008"/>
                  </a:lnTo>
                  <a:lnTo>
                    <a:pt x="150" y="869"/>
                  </a:lnTo>
                  <a:lnTo>
                    <a:pt x="220" y="740"/>
                  </a:lnTo>
                  <a:lnTo>
                    <a:pt x="302" y="617"/>
                  </a:lnTo>
                  <a:lnTo>
                    <a:pt x="396" y="504"/>
                  </a:lnTo>
                  <a:lnTo>
                    <a:pt x="498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2" y="151"/>
                  </a:lnTo>
                  <a:lnTo>
                    <a:pt x="999" y="93"/>
                  </a:lnTo>
                  <a:lnTo>
                    <a:pt x="1143" y="47"/>
                  </a:lnTo>
                  <a:lnTo>
                    <a:pt x="1292" y="17"/>
                  </a:lnTo>
                  <a:lnTo>
                    <a:pt x="1446" y="1"/>
                  </a:lnTo>
                  <a:lnTo>
                    <a:pt x="1523" y="0"/>
                  </a:lnTo>
                  <a:lnTo>
                    <a:pt x="1603" y="1"/>
                  </a:lnTo>
                  <a:lnTo>
                    <a:pt x="1757" y="17"/>
                  </a:lnTo>
                  <a:lnTo>
                    <a:pt x="1905" y="47"/>
                  </a:lnTo>
                  <a:lnTo>
                    <a:pt x="2047" y="93"/>
                  </a:lnTo>
                  <a:lnTo>
                    <a:pt x="2184" y="151"/>
                  </a:lnTo>
                  <a:lnTo>
                    <a:pt x="2314" y="223"/>
                  </a:lnTo>
                  <a:lnTo>
                    <a:pt x="2436" y="305"/>
                  </a:lnTo>
                  <a:lnTo>
                    <a:pt x="2548" y="400"/>
                  </a:lnTo>
                  <a:lnTo>
                    <a:pt x="2652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8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8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6" name="Freeform 42"/>
            <p:cNvSpPr>
              <a:spLocks/>
            </p:cNvSpPr>
            <p:nvPr/>
          </p:nvSpPr>
          <p:spPr bwMode="auto">
            <a:xfrm>
              <a:off x="208572" y="8299933"/>
              <a:ext cx="3282777" cy="1651083"/>
            </a:xfrm>
            <a:custGeom>
              <a:avLst/>
              <a:gdLst>
                <a:gd name="T0" fmla="*/ 3047 w 3047"/>
                <a:gd name="T1" fmla="*/ 1533 h 1533"/>
                <a:gd name="T2" fmla="*/ 0 w 3047"/>
                <a:gd name="T3" fmla="*/ 1533 h 1533"/>
                <a:gd name="T4" fmla="*/ 2 w 3047"/>
                <a:gd name="T5" fmla="*/ 1454 h 1533"/>
                <a:gd name="T6" fmla="*/ 16 w 3047"/>
                <a:gd name="T7" fmla="*/ 1300 h 1533"/>
                <a:gd name="T8" fmla="*/ 48 w 3047"/>
                <a:gd name="T9" fmla="*/ 1152 h 1533"/>
                <a:gd name="T10" fmla="*/ 93 w 3047"/>
                <a:gd name="T11" fmla="*/ 1008 h 1533"/>
                <a:gd name="T12" fmla="*/ 150 w 3047"/>
                <a:gd name="T13" fmla="*/ 869 h 1533"/>
                <a:gd name="T14" fmla="*/ 221 w 3047"/>
                <a:gd name="T15" fmla="*/ 740 h 1533"/>
                <a:gd name="T16" fmla="*/ 303 w 3047"/>
                <a:gd name="T17" fmla="*/ 617 h 1533"/>
                <a:gd name="T18" fmla="*/ 395 w 3047"/>
                <a:gd name="T19" fmla="*/ 504 h 1533"/>
                <a:gd name="T20" fmla="*/ 499 w 3047"/>
                <a:gd name="T21" fmla="*/ 400 h 1533"/>
                <a:gd name="T22" fmla="*/ 612 w 3047"/>
                <a:gd name="T23" fmla="*/ 305 h 1533"/>
                <a:gd name="T24" fmla="*/ 733 w 3047"/>
                <a:gd name="T25" fmla="*/ 223 h 1533"/>
                <a:gd name="T26" fmla="*/ 863 w 3047"/>
                <a:gd name="T27" fmla="*/ 151 h 1533"/>
                <a:gd name="T28" fmla="*/ 1000 w 3047"/>
                <a:gd name="T29" fmla="*/ 93 h 1533"/>
                <a:gd name="T30" fmla="*/ 1142 w 3047"/>
                <a:gd name="T31" fmla="*/ 47 h 1533"/>
                <a:gd name="T32" fmla="*/ 1292 w 3047"/>
                <a:gd name="T33" fmla="*/ 17 h 1533"/>
                <a:gd name="T34" fmla="*/ 1445 w 3047"/>
                <a:gd name="T35" fmla="*/ 1 h 1533"/>
                <a:gd name="T36" fmla="*/ 1524 w 3047"/>
                <a:gd name="T37" fmla="*/ 0 h 1533"/>
                <a:gd name="T38" fmla="*/ 1601 w 3047"/>
                <a:gd name="T39" fmla="*/ 1 h 1533"/>
                <a:gd name="T40" fmla="*/ 1756 w 3047"/>
                <a:gd name="T41" fmla="*/ 17 h 1533"/>
                <a:gd name="T42" fmla="*/ 1905 w 3047"/>
                <a:gd name="T43" fmla="*/ 47 h 1533"/>
                <a:gd name="T44" fmla="*/ 2048 w 3047"/>
                <a:gd name="T45" fmla="*/ 93 h 1533"/>
                <a:gd name="T46" fmla="*/ 2185 w 3047"/>
                <a:gd name="T47" fmla="*/ 151 h 1533"/>
                <a:gd name="T48" fmla="*/ 2314 w 3047"/>
                <a:gd name="T49" fmla="*/ 223 h 1533"/>
                <a:gd name="T50" fmla="*/ 2437 w 3047"/>
                <a:gd name="T51" fmla="*/ 305 h 1533"/>
                <a:gd name="T52" fmla="*/ 2549 w 3047"/>
                <a:gd name="T53" fmla="*/ 400 h 1533"/>
                <a:gd name="T54" fmla="*/ 2653 w 3047"/>
                <a:gd name="T55" fmla="*/ 504 h 1533"/>
                <a:gd name="T56" fmla="*/ 2746 w 3047"/>
                <a:gd name="T57" fmla="*/ 617 h 1533"/>
                <a:gd name="T58" fmla="*/ 2828 w 3047"/>
                <a:gd name="T59" fmla="*/ 740 h 1533"/>
                <a:gd name="T60" fmla="*/ 2897 w 3047"/>
                <a:gd name="T61" fmla="*/ 869 h 1533"/>
                <a:gd name="T62" fmla="*/ 2956 w 3047"/>
                <a:gd name="T63" fmla="*/ 1008 h 1533"/>
                <a:gd name="T64" fmla="*/ 3001 w 3047"/>
                <a:gd name="T65" fmla="*/ 1152 h 1533"/>
                <a:gd name="T66" fmla="*/ 3031 w 3047"/>
                <a:gd name="T67" fmla="*/ 1300 h 1533"/>
                <a:gd name="T68" fmla="*/ 3047 w 3047"/>
                <a:gd name="T69" fmla="*/ 1454 h 1533"/>
                <a:gd name="T70" fmla="*/ 3047 w 3047"/>
                <a:gd name="T7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47" h="1533">
                  <a:moveTo>
                    <a:pt x="3047" y="1533"/>
                  </a:moveTo>
                  <a:lnTo>
                    <a:pt x="0" y="1533"/>
                  </a:lnTo>
                  <a:lnTo>
                    <a:pt x="2" y="1454"/>
                  </a:lnTo>
                  <a:lnTo>
                    <a:pt x="16" y="1300"/>
                  </a:lnTo>
                  <a:lnTo>
                    <a:pt x="48" y="1152"/>
                  </a:lnTo>
                  <a:lnTo>
                    <a:pt x="93" y="1008"/>
                  </a:lnTo>
                  <a:lnTo>
                    <a:pt x="150" y="869"/>
                  </a:lnTo>
                  <a:lnTo>
                    <a:pt x="221" y="740"/>
                  </a:lnTo>
                  <a:lnTo>
                    <a:pt x="303" y="617"/>
                  </a:lnTo>
                  <a:lnTo>
                    <a:pt x="395" y="504"/>
                  </a:lnTo>
                  <a:lnTo>
                    <a:pt x="499" y="400"/>
                  </a:lnTo>
                  <a:lnTo>
                    <a:pt x="612" y="305"/>
                  </a:lnTo>
                  <a:lnTo>
                    <a:pt x="733" y="223"/>
                  </a:lnTo>
                  <a:lnTo>
                    <a:pt x="863" y="151"/>
                  </a:lnTo>
                  <a:lnTo>
                    <a:pt x="1000" y="93"/>
                  </a:lnTo>
                  <a:lnTo>
                    <a:pt x="1142" y="47"/>
                  </a:lnTo>
                  <a:lnTo>
                    <a:pt x="1292" y="17"/>
                  </a:lnTo>
                  <a:lnTo>
                    <a:pt x="1445" y="1"/>
                  </a:lnTo>
                  <a:lnTo>
                    <a:pt x="1524" y="0"/>
                  </a:lnTo>
                  <a:lnTo>
                    <a:pt x="1601" y="1"/>
                  </a:lnTo>
                  <a:lnTo>
                    <a:pt x="1756" y="17"/>
                  </a:lnTo>
                  <a:lnTo>
                    <a:pt x="1905" y="47"/>
                  </a:lnTo>
                  <a:lnTo>
                    <a:pt x="2048" y="93"/>
                  </a:lnTo>
                  <a:lnTo>
                    <a:pt x="2185" y="151"/>
                  </a:lnTo>
                  <a:lnTo>
                    <a:pt x="2314" y="223"/>
                  </a:lnTo>
                  <a:lnTo>
                    <a:pt x="2437" y="305"/>
                  </a:lnTo>
                  <a:lnTo>
                    <a:pt x="2549" y="400"/>
                  </a:lnTo>
                  <a:lnTo>
                    <a:pt x="2653" y="504"/>
                  </a:lnTo>
                  <a:lnTo>
                    <a:pt x="2746" y="617"/>
                  </a:lnTo>
                  <a:lnTo>
                    <a:pt x="2828" y="740"/>
                  </a:lnTo>
                  <a:lnTo>
                    <a:pt x="2897" y="869"/>
                  </a:lnTo>
                  <a:lnTo>
                    <a:pt x="2956" y="1008"/>
                  </a:lnTo>
                  <a:lnTo>
                    <a:pt x="3001" y="1152"/>
                  </a:lnTo>
                  <a:lnTo>
                    <a:pt x="3031" y="1300"/>
                  </a:lnTo>
                  <a:lnTo>
                    <a:pt x="3047" y="1454"/>
                  </a:lnTo>
                  <a:lnTo>
                    <a:pt x="3047" y="1533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7" name="Freeform 62"/>
            <p:cNvSpPr>
              <a:spLocks/>
            </p:cNvSpPr>
            <p:nvPr/>
          </p:nvSpPr>
          <p:spPr bwMode="auto">
            <a:xfrm>
              <a:off x="-5416694" y="3934744"/>
              <a:ext cx="100164" cy="549283"/>
            </a:xfrm>
            <a:custGeom>
              <a:avLst/>
              <a:gdLst>
                <a:gd name="T0" fmla="*/ 93 w 93"/>
                <a:gd name="T1" fmla="*/ 0 h 510"/>
                <a:gd name="T2" fmla="*/ 77 w 93"/>
                <a:gd name="T3" fmla="*/ 31 h 510"/>
                <a:gd name="T4" fmla="*/ 52 w 93"/>
                <a:gd name="T5" fmla="*/ 92 h 510"/>
                <a:gd name="T6" fmla="*/ 36 w 93"/>
                <a:gd name="T7" fmla="*/ 157 h 510"/>
                <a:gd name="T8" fmla="*/ 28 w 93"/>
                <a:gd name="T9" fmla="*/ 224 h 510"/>
                <a:gd name="T10" fmla="*/ 28 w 93"/>
                <a:gd name="T11" fmla="*/ 255 h 510"/>
                <a:gd name="T12" fmla="*/ 28 w 93"/>
                <a:gd name="T13" fmla="*/ 288 h 510"/>
                <a:gd name="T14" fmla="*/ 36 w 93"/>
                <a:gd name="T15" fmla="*/ 355 h 510"/>
                <a:gd name="T16" fmla="*/ 52 w 93"/>
                <a:gd name="T17" fmla="*/ 418 h 510"/>
                <a:gd name="T18" fmla="*/ 77 w 93"/>
                <a:gd name="T19" fmla="*/ 481 h 510"/>
                <a:gd name="T20" fmla="*/ 93 w 93"/>
                <a:gd name="T21" fmla="*/ 510 h 510"/>
                <a:gd name="T22" fmla="*/ 70 w 93"/>
                <a:gd name="T23" fmla="*/ 484 h 510"/>
                <a:gd name="T24" fmla="*/ 35 w 93"/>
                <a:gd name="T25" fmla="*/ 425 h 510"/>
                <a:gd name="T26" fmla="*/ 23 w 93"/>
                <a:gd name="T27" fmla="*/ 392 h 510"/>
                <a:gd name="T28" fmla="*/ 13 w 93"/>
                <a:gd name="T29" fmla="*/ 359 h 510"/>
                <a:gd name="T30" fmla="*/ 2 w 93"/>
                <a:gd name="T31" fmla="*/ 291 h 510"/>
                <a:gd name="T32" fmla="*/ 0 w 93"/>
                <a:gd name="T33" fmla="*/ 255 h 510"/>
                <a:gd name="T34" fmla="*/ 2 w 93"/>
                <a:gd name="T35" fmla="*/ 221 h 510"/>
                <a:gd name="T36" fmla="*/ 13 w 93"/>
                <a:gd name="T37" fmla="*/ 153 h 510"/>
                <a:gd name="T38" fmla="*/ 23 w 93"/>
                <a:gd name="T39" fmla="*/ 120 h 510"/>
                <a:gd name="T40" fmla="*/ 35 w 93"/>
                <a:gd name="T41" fmla="*/ 87 h 510"/>
                <a:gd name="T42" fmla="*/ 70 w 93"/>
                <a:gd name="T43" fmla="*/ 26 h 510"/>
                <a:gd name="T44" fmla="*/ 93 w 93"/>
                <a:gd name="T4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510">
                  <a:moveTo>
                    <a:pt x="93" y="0"/>
                  </a:moveTo>
                  <a:lnTo>
                    <a:pt x="77" y="31"/>
                  </a:lnTo>
                  <a:lnTo>
                    <a:pt x="52" y="92"/>
                  </a:lnTo>
                  <a:lnTo>
                    <a:pt x="36" y="157"/>
                  </a:lnTo>
                  <a:lnTo>
                    <a:pt x="28" y="224"/>
                  </a:lnTo>
                  <a:lnTo>
                    <a:pt x="28" y="255"/>
                  </a:lnTo>
                  <a:lnTo>
                    <a:pt x="28" y="288"/>
                  </a:lnTo>
                  <a:lnTo>
                    <a:pt x="36" y="355"/>
                  </a:lnTo>
                  <a:lnTo>
                    <a:pt x="52" y="418"/>
                  </a:lnTo>
                  <a:lnTo>
                    <a:pt x="77" y="481"/>
                  </a:lnTo>
                  <a:lnTo>
                    <a:pt x="93" y="510"/>
                  </a:lnTo>
                  <a:lnTo>
                    <a:pt x="70" y="484"/>
                  </a:lnTo>
                  <a:lnTo>
                    <a:pt x="35" y="425"/>
                  </a:lnTo>
                  <a:lnTo>
                    <a:pt x="23" y="392"/>
                  </a:lnTo>
                  <a:lnTo>
                    <a:pt x="13" y="359"/>
                  </a:lnTo>
                  <a:lnTo>
                    <a:pt x="2" y="291"/>
                  </a:lnTo>
                  <a:lnTo>
                    <a:pt x="0" y="255"/>
                  </a:lnTo>
                  <a:lnTo>
                    <a:pt x="2" y="221"/>
                  </a:lnTo>
                  <a:lnTo>
                    <a:pt x="13" y="153"/>
                  </a:lnTo>
                  <a:lnTo>
                    <a:pt x="23" y="120"/>
                  </a:lnTo>
                  <a:lnTo>
                    <a:pt x="35" y="87"/>
                  </a:lnTo>
                  <a:lnTo>
                    <a:pt x="70" y="2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>
              <a:spLocks/>
            </p:cNvSpPr>
            <p:nvPr/>
          </p:nvSpPr>
          <p:spPr bwMode="auto">
            <a:xfrm flipH="1">
              <a:off x="3362053" y="6148437"/>
              <a:ext cx="1845041" cy="3782248"/>
            </a:xfrm>
            <a:custGeom>
              <a:avLst/>
              <a:gdLst>
                <a:gd name="connsiteX0" fmla="*/ 906509 w 906509"/>
                <a:gd name="connsiteY0" fmla="*/ 0 h 1858301"/>
                <a:gd name="connsiteX1" fmla="*/ 895879 w 906509"/>
                <a:gd name="connsiteY1" fmla="*/ 5159 h 1858301"/>
                <a:gd name="connsiteX2" fmla="*/ 826029 w 906509"/>
                <a:gd name="connsiteY2" fmla="*/ 43259 h 1858301"/>
                <a:gd name="connsiteX3" fmla="*/ 758296 w 906509"/>
                <a:gd name="connsiteY3" fmla="*/ 84534 h 1858301"/>
                <a:gd name="connsiteX4" fmla="*/ 692679 w 906509"/>
                <a:gd name="connsiteY4" fmla="*/ 128984 h 1858301"/>
                <a:gd name="connsiteX5" fmla="*/ 629179 w 906509"/>
                <a:gd name="connsiteY5" fmla="*/ 176080 h 1858301"/>
                <a:gd name="connsiteX6" fmla="*/ 568325 w 906509"/>
                <a:gd name="connsiteY6" fmla="*/ 226351 h 1858301"/>
                <a:gd name="connsiteX7" fmla="*/ 509588 w 906509"/>
                <a:gd name="connsiteY7" fmla="*/ 279797 h 1858301"/>
                <a:gd name="connsiteX8" fmla="*/ 454025 w 906509"/>
                <a:gd name="connsiteY8" fmla="*/ 335359 h 1858301"/>
                <a:gd name="connsiteX9" fmla="*/ 400579 w 906509"/>
                <a:gd name="connsiteY9" fmla="*/ 394097 h 1858301"/>
                <a:gd name="connsiteX10" fmla="*/ 350308 w 906509"/>
                <a:gd name="connsiteY10" fmla="*/ 454951 h 1858301"/>
                <a:gd name="connsiteX11" fmla="*/ 303212 w 906509"/>
                <a:gd name="connsiteY11" fmla="*/ 517922 h 1858301"/>
                <a:gd name="connsiteX12" fmla="*/ 259292 w 906509"/>
                <a:gd name="connsiteY12" fmla="*/ 583538 h 1858301"/>
                <a:gd name="connsiteX13" fmla="*/ 218017 w 906509"/>
                <a:gd name="connsiteY13" fmla="*/ 651272 h 1858301"/>
                <a:gd name="connsiteX14" fmla="*/ 179917 w 906509"/>
                <a:gd name="connsiteY14" fmla="*/ 721651 h 1858301"/>
                <a:gd name="connsiteX15" fmla="*/ 144992 w 906509"/>
                <a:gd name="connsiteY15" fmla="*/ 793088 h 1858301"/>
                <a:gd name="connsiteX16" fmla="*/ 114300 w 906509"/>
                <a:gd name="connsiteY16" fmla="*/ 867172 h 1858301"/>
                <a:gd name="connsiteX17" fmla="*/ 86254 w 906509"/>
                <a:gd name="connsiteY17" fmla="*/ 942313 h 1858301"/>
                <a:gd name="connsiteX18" fmla="*/ 62442 w 906509"/>
                <a:gd name="connsiteY18" fmla="*/ 1019572 h 1858301"/>
                <a:gd name="connsiteX19" fmla="*/ 41804 w 906509"/>
                <a:gd name="connsiteY19" fmla="*/ 1098418 h 1858301"/>
                <a:gd name="connsiteX20" fmla="*/ 25400 w 906509"/>
                <a:gd name="connsiteY20" fmla="*/ 1178851 h 1858301"/>
                <a:gd name="connsiteX21" fmla="*/ 12700 w 906509"/>
                <a:gd name="connsiteY21" fmla="*/ 1260343 h 1858301"/>
                <a:gd name="connsiteX22" fmla="*/ 4762 w 906509"/>
                <a:gd name="connsiteY22" fmla="*/ 1343422 h 1858301"/>
                <a:gd name="connsiteX23" fmla="*/ 0 w 906509"/>
                <a:gd name="connsiteY23" fmla="*/ 1427559 h 1858301"/>
                <a:gd name="connsiteX24" fmla="*/ 0 w 906509"/>
                <a:gd name="connsiteY24" fmla="*/ 1469893 h 1858301"/>
                <a:gd name="connsiteX25" fmla="*/ 0 w 906509"/>
                <a:gd name="connsiteY25" fmla="*/ 1736593 h 1858301"/>
                <a:gd name="connsiteX26" fmla="*/ 529 w 906509"/>
                <a:gd name="connsiteY26" fmla="*/ 1748764 h 1858301"/>
                <a:gd name="connsiteX27" fmla="*/ 5292 w 906509"/>
                <a:gd name="connsiteY27" fmla="*/ 1773105 h 1858301"/>
                <a:gd name="connsiteX28" fmla="*/ 14288 w 906509"/>
                <a:gd name="connsiteY28" fmla="*/ 1794272 h 1858301"/>
                <a:gd name="connsiteX29" fmla="*/ 27517 w 906509"/>
                <a:gd name="connsiteY29" fmla="*/ 1813851 h 1858301"/>
                <a:gd name="connsiteX30" fmla="*/ 44450 w 906509"/>
                <a:gd name="connsiteY30" fmla="*/ 1830784 h 1858301"/>
                <a:gd name="connsiteX31" fmla="*/ 64029 w 906509"/>
                <a:gd name="connsiteY31" fmla="*/ 1844014 h 1858301"/>
                <a:gd name="connsiteX32" fmla="*/ 86254 w 906509"/>
                <a:gd name="connsiteY32" fmla="*/ 1853009 h 1858301"/>
                <a:gd name="connsiteX33" fmla="*/ 109538 w 906509"/>
                <a:gd name="connsiteY33" fmla="*/ 1858301 h 1858301"/>
                <a:gd name="connsiteX34" fmla="*/ 122767 w 906509"/>
                <a:gd name="connsiteY34" fmla="*/ 1858301 h 1858301"/>
                <a:gd name="connsiteX35" fmla="*/ 587367 w 906509"/>
                <a:gd name="connsiteY35" fmla="*/ 1858301 h 1858301"/>
                <a:gd name="connsiteX36" fmla="*/ 570697 w 906509"/>
                <a:gd name="connsiteY36" fmla="*/ 1800042 h 1858301"/>
                <a:gd name="connsiteX37" fmla="*/ 506934 w 906509"/>
                <a:gd name="connsiteY37" fmla="*/ 1260555 h 1858301"/>
                <a:gd name="connsiteX38" fmla="*/ 830799 w 906509"/>
                <a:gd name="connsiteY38" fmla="*/ 106558 h 18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06509" h="1858301">
                  <a:moveTo>
                    <a:pt x="906509" y="0"/>
                  </a:moveTo>
                  <a:lnTo>
                    <a:pt x="895879" y="5159"/>
                  </a:lnTo>
                  <a:lnTo>
                    <a:pt x="826029" y="43259"/>
                  </a:lnTo>
                  <a:lnTo>
                    <a:pt x="758296" y="84534"/>
                  </a:lnTo>
                  <a:lnTo>
                    <a:pt x="692679" y="128984"/>
                  </a:lnTo>
                  <a:lnTo>
                    <a:pt x="629179" y="176080"/>
                  </a:lnTo>
                  <a:lnTo>
                    <a:pt x="568325" y="226351"/>
                  </a:lnTo>
                  <a:lnTo>
                    <a:pt x="509588" y="279797"/>
                  </a:lnTo>
                  <a:lnTo>
                    <a:pt x="454025" y="335359"/>
                  </a:lnTo>
                  <a:lnTo>
                    <a:pt x="400579" y="394097"/>
                  </a:lnTo>
                  <a:lnTo>
                    <a:pt x="350308" y="454951"/>
                  </a:lnTo>
                  <a:lnTo>
                    <a:pt x="303212" y="517922"/>
                  </a:lnTo>
                  <a:lnTo>
                    <a:pt x="259292" y="583538"/>
                  </a:lnTo>
                  <a:lnTo>
                    <a:pt x="218017" y="651272"/>
                  </a:lnTo>
                  <a:lnTo>
                    <a:pt x="179917" y="721651"/>
                  </a:lnTo>
                  <a:lnTo>
                    <a:pt x="144992" y="793088"/>
                  </a:lnTo>
                  <a:lnTo>
                    <a:pt x="114300" y="867172"/>
                  </a:lnTo>
                  <a:lnTo>
                    <a:pt x="86254" y="942313"/>
                  </a:lnTo>
                  <a:lnTo>
                    <a:pt x="62442" y="1019572"/>
                  </a:lnTo>
                  <a:lnTo>
                    <a:pt x="41804" y="1098418"/>
                  </a:lnTo>
                  <a:lnTo>
                    <a:pt x="25400" y="1178851"/>
                  </a:lnTo>
                  <a:lnTo>
                    <a:pt x="12700" y="1260343"/>
                  </a:lnTo>
                  <a:lnTo>
                    <a:pt x="4762" y="1343422"/>
                  </a:lnTo>
                  <a:lnTo>
                    <a:pt x="0" y="1427559"/>
                  </a:lnTo>
                  <a:lnTo>
                    <a:pt x="0" y="1469893"/>
                  </a:lnTo>
                  <a:lnTo>
                    <a:pt x="0" y="1736593"/>
                  </a:lnTo>
                  <a:lnTo>
                    <a:pt x="529" y="1748764"/>
                  </a:lnTo>
                  <a:lnTo>
                    <a:pt x="5292" y="1773105"/>
                  </a:lnTo>
                  <a:lnTo>
                    <a:pt x="14288" y="1794272"/>
                  </a:lnTo>
                  <a:lnTo>
                    <a:pt x="27517" y="1813851"/>
                  </a:lnTo>
                  <a:lnTo>
                    <a:pt x="44450" y="1830784"/>
                  </a:lnTo>
                  <a:lnTo>
                    <a:pt x="64029" y="1844014"/>
                  </a:lnTo>
                  <a:lnTo>
                    <a:pt x="86254" y="1853009"/>
                  </a:lnTo>
                  <a:lnTo>
                    <a:pt x="109538" y="1858301"/>
                  </a:lnTo>
                  <a:lnTo>
                    <a:pt x="122767" y="1858301"/>
                  </a:lnTo>
                  <a:lnTo>
                    <a:pt x="587367" y="1858301"/>
                  </a:lnTo>
                  <a:lnTo>
                    <a:pt x="570697" y="1800042"/>
                  </a:lnTo>
                  <a:cubicBezTo>
                    <a:pt x="529258" y="1629618"/>
                    <a:pt x="506934" y="1448421"/>
                    <a:pt x="506934" y="1260555"/>
                  </a:cubicBezTo>
                  <a:cubicBezTo>
                    <a:pt x="506934" y="822201"/>
                    <a:pt x="628474" y="420158"/>
                    <a:pt x="830799" y="106558"/>
                  </a:cubicBezTo>
                  <a:close/>
                </a:path>
              </a:pathLst>
            </a:custGeom>
            <a:solidFill>
              <a:schemeClr val="tx1">
                <a:alpha val="16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3539438" y="2057487"/>
              <a:ext cx="271410" cy="1205193"/>
            </a:xfrm>
            <a:custGeom>
              <a:avLst/>
              <a:gdLst>
                <a:gd name="T0" fmla="*/ 250 w 250"/>
                <a:gd name="T1" fmla="*/ 1121 h 1121"/>
                <a:gd name="T2" fmla="*/ 228 w 250"/>
                <a:gd name="T3" fmla="*/ 1119 h 1121"/>
                <a:gd name="T4" fmla="*/ 185 w 250"/>
                <a:gd name="T5" fmla="*/ 1101 h 1121"/>
                <a:gd name="T6" fmla="*/ 144 w 250"/>
                <a:gd name="T7" fmla="*/ 1060 h 1121"/>
                <a:gd name="T8" fmla="*/ 107 w 250"/>
                <a:gd name="T9" fmla="*/ 1001 h 1121"/>
                <a:gd name="T10" fmla="*/ 74 w 250"/>
                <a:gd name="T11" fmla="*/ 928 h 1121"/>
                <a:gd name="T12" fmla="*/ 45 w 250"/>
                <a:gd name="T13" fmla="*/ 840 h 1121"/>
                <a:gd name="T14" fmla="*/ 24 w 250"/>
                <a:gd name="T15" fmla="*/ 741 h 1121"/>
                <a:gd name="T16" fmla="*/ 8 w 250"/>
                <a:gd name="T17" fmla="*/ 631 h 1121"/>
                <a:gd name="T18" fmla="*/ 3 w 250"/>
                <a:gd name="T19" fmla="*/ 574 h 1121"/>
                <a:gd name="T20" fmla="*/ 0 w 250"/>
                <a:gd name="T21" fmla="*/ 516 h 1121"/>
                <a:gd name="T22" fmla="*/ 2 w 250"/>
                <a:gd name="T23" fmla="*/ 407 h 1121"/>
                <a:gd name="T24" fmla="*/ 12 w 250"/>
                <a:gd name="T25" fmla="*/ 304 h 1121"/>
                <a:gd name="T26" fmla="*/ 29 w 250"/>
                <a:gd name="T27" fmla="*/ 214 h 1121"/>
                <a:gd name="T28" fmla="*/ 52 w 250"/>
                <a:gd name="T29" fmla="*/ 136 h 1121"/>
                <a:gd name="T30" fmla="*/ 83 w 250"/>
                <a:gd name="T31" fmla="*/ 74 h 1121"/>
                <a:gd name="T32" fmla="*/ 117 w 250"/>
                <a:gd name="T33" fmla="*/ 29 h 1121"/>
                <a:gd name="T34" fmla="*/ 156 w 250"/>
                <a:gd name="T35" fmla="*/ 3 h 1121"/>
                <a:gd name="T36" fmla="*/ 178 w 250"/>
                <a:gd name="T37" fmla="*/ 0 h 1121"/>
                <a:gd name="T38" fmla="*/ 250 w 250"/>
                <a:gd name="T39" fmla="*/ 1121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0" h="1121">
                  <a:moveTo>
                    <a:pt x="250" y="1121"/>
                  </a:moveTo>
                  <a:lnTo>
                    <a:pt x="228" y="1119"/>
                  </a:lnTo>
                  <a:lnTo>
                    <a:pt x="185" y="1101"/>
                  </a:lnTo>
                  <a:lnTo>
                    <a:pt x="144" y="1060"/>
                  </a:lnTo>
                  <a:lnTo>
                    <a:pt x="107" y="1001"/>
                  </a:lnTo>
                  <a:lnTo>
                    <a:pt x="74" y="928"/>
                  </a:lnTo>
                  <a:lnTo>
                    <a:pt x="45" y="840"/>
                  </a:lnTo>
                  <a:lnTo>
                    <a:pt x="24" y="741"/>
                  </a:lnTo>
                  <a:lnTo>
                    <a:pt x="8" y="631"/>
                  </a:lnTo>
                  <a:lnTo>
                    <a:pt x="3" y="574"/>
                  </a:lnTo>
                  <a:lnTo>
                    <a:pt x="0" y="516"/>
                  </a:lnTo>
                  <a:lnTo>
                    <a:pt x="2" y="407"/>
                  </a:lnTo>
                  <a:lnTo>
                    <a:pt x="12" y="304"/>
                  </a:lnTo>
                  <a:lnTo>
                    <a:pt x="29" y="214"/>
                  </a:lnTo>
                  <a:lnTo>
                    <a:pt x="52" y="136"/>
                  </a:lnTo>
                  <a:lnTo>
                    <a:pt x="83" y="74"/>
                  </a:lnTo>
                  <a:lnTo>
                    <a:pt x="117" y="29"/>
                  </a:lnTo>
                  <a:lnTo>
                    <a:pt x="156" y="3"/>
                  </a:lnTo>
                  <a:lnTo>
                    <a:pt x="178" y="0"/>
                  </a:lnTo>
                  <a:lnTo>
                    <a:pt x="250" y="112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>
              <a:off x="-1342305" y="5333802"/>
              <a:ext cx="5185882" cy="1240735"/>
            </a:xfrm>
            <a:custGeom>
              <a:avLst/>
              <a:gdLst>
                <a:gd name="T0" fmla="*/ 4816 w 4816"/>
                <a:gd name="T1" fmla="*/ 576 h 1153"/>
                <a:gd name="T2" fmla="*/ 4815 w 4816"/>
                <a:gd name="T3" fmla="*/ 636 h 1153"/>
                <a:gd name="T4" fmla="*/ 4792 w 4816"/>
                <a:gd name="T5" fmla="*/ 749 h 1153"/>
                <a:gd name="T6" fmla="*/ 4749 w 4816"/>
                <a:gd name="T7" fmla="*/ 852 h 1153"/>
                <a:gd name="T8" fmla="*/ 4685 w 4816"/>
                <a:gd name="T9" fmla="*/ 944 h 1153"/>
                <a:gd name="T10" fmla="*/ 4608 w 4816"/>
                <a:gd name="T11" fmla="*/ 1022 h 1153"/>
                <a:gd name="T12" fmla="*/ 4516 w 4816"/>
                <a:gd name="T13" fmla="*/ 1084 h 1153"/>
                <a:gd name="T14" fmla="*/ 4412 w 4816"/>
                <a:gd name="T15" fmla="*/ 1127 h 1153"/>
                <a:gd name="T16" fmla="*/ 4300 w 4816"/>
                <a:gd name="T17" fmla="*/ 1150 h 1153"/>
                <a:gd name="T18" fmla="*/ 4241 w 4816"/>
                <a:gd name="T19" fmla="*/ 1153 h 1153"/>
                <a:gd name="T20" fmla="*/ 578 w 4816"/>
                <a:gd name="T21" fmla="*/ 1153 h 1153"/>
                <a:gd name="T22" fmla="*/ 517 w 4816"/>
                <a:gd name="T23" fmla="*/ 1150 h 1153"/>
                <a:gd name="T24" fmla="*/ 405 w 4816"/>
                <a:gd name="T25" fmla="*/ 1127 h 1153"/>
                <a:gd name="T26" fmla="*/ 301 w 4816"/>
                <a:gd name="T27" fmla="*/ 1084 h 1153"/>
                <a:gd name="T28" fmla="*/ 209 w 4816"/>
                <a:gd name="T29" fmla="*/ 1022 h 1153"/>
                <a:gd name="T30" fmla="*/ 131 w 4816"/>
                <a:gd name="T31" fmla="*/ 944 h 1153"/>
                <a:gd name="T32" fmla="*/ 69 w 4816"/>
                <a:gd name="T33" fmla="*/ 852 h 1153"/>
                <a:gd name="T34" fmla="*/ 26 w 4816"/>
                <a:gd name="T35" fmla="*/ 749 h 1153"/>
                <a:gd name="T36" fmla="*/ 3 w 4816"/>
                <a:gd name="T37" fmla="*/ 636 h 1153"/>
                <a:gd name="T38" fmla="*/ 0 w 4816"/>
                <a:gd name="T39" fmla="*/ 576 h 1153"/>
                <a:gd name="T40" fmla="*/ 3 w 4816"/>
                <a:gd name="T41" fmla="*/ 517 h 1153"/>
                <a:gd name="T42" fmla="*/ 26 w 4816"/>
                <a:gd name="T43" fmla="*/ 404 h 1153"/>
                <a:gd name="T44" fmla="*/ 69 w 4816"/>
                <a:gd name="T45" fmla="*/ 301 h 1153"/>
                <a:gd name="T46" fmla="*/ 131 w 4816"/>
                <a:gd name="T47" fmla="*/ 209 h 1153"/>
                <a:gd name="T48" fmla="*/ 209 w 4816"/>
                <a:gd name="T49" fmla="*/ 131 h 1153"/>
                <a:gd name="T50" fmla="*/ 301 w 4816"/>
                <a:gd name="T51" fmla="*/ 69 h 1153"/>
                <a:gd name="T52" fmla="*/ 405 w 4816"/>
                <a:gd name="T53" fmla="*/ 24 h 1153"/>
                <a:gd name="T54" fmla="*/ 517 w 4816"/>
                <a:gd name="T55" fmla="*/ 1 h 1153"/>
                <a:gd name="T56" fmla="*/ 578 w 4816"/>
                <a:gd name="T57" fmla="*/ 0 h 1153"/>
                <a:gd name="T58" fmla="*/ 4241 w 4816"/>
                <a:gd name="T59" fmla="*/ 0 h 1153"/>
                <a:gd name="T60" fmla="*/ 4300 w 4816"/>
                <a:gd name="T61" fmla="*/ 1 h 1153"/>
                <a:gd name="T62" fmla="*/ 4412 w 4816"/>
                <a:gd name="T63" fmla="*/ 24 h 1153"/>
                <a:gd name="T64" fmla="*/ 4516 w 4816"/>
                <a:gd name="T65" fmla="*/ 69 h 1153"/>
                <a:gd name="T66" fmla="*/ 4608 w 4816"/>
                <a:gd name="T67" fmla="*/ 131 h 1153"/>
                <a:gd name="T68" fmla="*/ 4685 w 4816"/>
                <a:gd name="T69" fmla="*/ 209 h 1153"/>
                <a:gd name="T70" fmla="*/ 4749 w 4816"/>
                <a:gd name="T71" fmla="*/ 301 h 1153"/>
                <a:gd name="T72" fmla="*/ 4792 w 4816"/>
                <a:gd name="T73" fmla="*/ 404 h 1153"/>
                <a:gd name="T74" fmla="*/ 4815 w 4816"/>
                <a:gd name="T75" fmla="*/ 517 h 1153"/>
                <a:gd name="T76" fmla="*/ 4816 w 4816"/>
                <a:gd name="T77" fmla="*/ 576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16" h="1153">
                  <a:moveTo>
                    <a:pt x="4816" y="576"/>
                  </a:moveTo>
                  <a:lnTo>
                    <a:pt x="4815" y="636"/>
                  </a:lnTo>
                  <a:lnTo>
                    <a:pt x="4792" y="749"/>
                  </a:lnTo>
                  <a:lnTo>
                    <a:pt x="4749" y="852"/>
                  </a:lnTo>
                  <a:lnTo>
                    <a:pt x="4685" y="944"/>
                  </a:lnTo>
                  <a:lnTo>
                    <a:pt x="4608" y="1022"/>
                  </a:lnTo>
                  <a:lnTo>
                    <a:pt x="4516" y="1084"/>
                  </a:lnTo>
                  <a:lnTo>
                    <a:pt x="4412" y="1127"/>
                  </a:lnTo>
                  <a:lnTo>
                    <a:pt x="4300" y="1150"/>
                  </a:lnTo>
                  <a:lnTo>
                    <a:pt x="4241" y="1153"/>
                  </a:lnTo>
                  <a:lnTo>
                    <a:pt x="578" y="1153"/>
                  </a:lnTo>
                  <a:lnTo>
                    <a:pt x="517" y="1150"/>
                  </a:lnTo>
                  <a:lnTo>
                    <a:pt x="405" y="1127"/>
                  </a:lnTo>
                  <a:lnTo>
                    <a:pt x="301" y="1084"/>
                  </a:lnTo>
                  <a:lnTo>
                    <a:pt x="209" y="1022"/>
                  </a:lnTo>
                  <a:lnTo>
                    <a:pt x="131" y="944"/>
                  </a:lnTo>
                  <a:lnTo>
                    <a:pt x="69" y="852"/>
                  </a:lnTo>
                  <a:lnTo>
                    <a:pt x="26" y="749"/>
                  </a:lnTo>
                  <a:lnTo>
                    <a:pt x="3" y="636"/>
                  </a:lnTo>
                  <a:lnTo>
                    <a:pt x="0" y="576"/>
                  </a:lnTo>
                  <a:lnTo>
                    <a:pt x="3" y="517"/>
                  </a:lnTo>
                  <a:lnTo>
                    <a:pt x="26" y="404"/>
                  </a:lnTo>
                  <a:lnTo>
                    <a:pt x="69" y="301"/>
                  </a:lnTo>
                  <a:lnTo>
                    <a:pt x="131" y="209"/>
                  </a:lnTo>
                  <a:lnTo>
                    <a:pt x="209" y="131"/>
                  </a:lnTo>
                  <a:lnTo>
                    <a:pt x="301" y="69"/>
                  </a:lnTo>
                  <a:lnTo>
                    <a:pt x="405" y="24"/>
                  </a:lnTo>
                  <a:lnTo>
                    <a:pt x="517" y="1"/>
                  </a:lnTo>
                  <a:lnTo>
                    <a:pt x="578" y="0"/>
                  </a:lnTo>
                  <a:lnTo>
                    <a:pt x="4241" y="0"/>
                  </a:lnTo>
                  <a:lnTo>
                    <a:pt x="4300" y="1"/>
                  </a:lnTo>
                  <a:lnTo>
                    <a:pt x="4412" y="24"/>
                  </a:lnTo>
                  <a:lnTo>
                    <a:pt x="4516" y="69"/>
                  </a:lnTo>
                  <a:lnTo>
                    <a:pt x="4608" y="131"/>
                  </a:lnTo>
                  <a:lnTo>
                    <a:pt x="4685" y="209"/>
                  </a:lnTo>
                  <a:lnTo>
                    <a:pt x="4749" y="301"/>
                  </a:lnTo>
                  <a:lnTo>
                    <a:pt x="4792" y="404"/>
                  </a:lnTo>
                  <a:lnTo>
                    <a:pt x="4815" y="517"/>
                  </a:lnTo>
                  <a:lnTo>
                    <a:pt x="4816" y="57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-1138746" y="1404811"/>
              <a:ext cx="982248" cy="1166420"/>
            </a:xfrm>
            <a:custGeom>
              <a:avLst/>
              <a:gdLst>
                <a:gd name="T0" fmla="*/ 913 w 913"/>
                <a:gd name="T1" fmla="*/ 708 h 1081"/>
                <a:gd name="T2" fmla="*/ 893 w 913"/>
                <a:gd name="T3" fmla="*/ 746 h 1081"/>
                <a:gd name="T4" fmla="*/ 846 w 913"/>
                <a:gd name="T5" fmla="*/ 812 h 1081"/>
                <a:gd name="T6" fmla="*/ 789 w 913"/>
                <a:gd name="T7" fmla="*/ 871 h 1081"/>
                <a:gd name="T8" fmla="*/ 724 w 913"/>
                <a:gd name="T9" fmla="*/ 924 h 1081"/>
                <a:gd name="T10" fmla="*/ 649 w 913"/>
                <a:gd name="T11" fmla="*/ 969 h 1081"/>
                <a:gd name="T12" fmla="*/ 567 w 913"/>
                <a:gd name="T13" fmla="*/ 1009 h 1081"/>
                <a:gd name="T14" fmla="*/ 478 w 913"/>
                <a:gd name="T15" fmla="*/ 1042 h 1081"/>
                <a:gd name="T16" fmla="*/ 380 w 913"/>
                <a:gd name="T17" fmla="*/ 1070 h 1081"/>
                <a:gd name="T18" fmla="*/ 330 w 913"/>
                <a:gd name="T19" fmla="*/ 1081 h 1081"/>
                <a:gd name="T20" fmla="*/ 276 w 913"/>
                <a:gd name="T21" fmla="*/ 1025 h 1081"/>
                <a:gd name="T22" fmla="*/ 190 w 913"/>
                <a:gd name="T23" fmla="*/ 907 h 1081"/>
                <a:gd name="T24" fmla="*/ 124 w 913"/>
                <a:gd name="T25" fmla="*/ 786 h 1081"/>
                <a:gd name="T26" fmla="*/ 73 w 913"/>
                <a:gd name="T27" fmla="*/ 671 h 1081"/>
                <a:gd name="T28" fmla="*/ 26 w 913"/>
                <a:gd name="T29" fmla="*/ 515 h 1081"/>
                <a:gd name="T30" fmla="*/ 1 w 913"/>
                <a:gd name="T31" fmla="*/ 386 h 1081"/>
                <a:gd name="T32" fmla="*/ 0 w 913"/>
                <a:gd name="T33" fmla="*/ 373 h 1081"/>
                <a:gd name="T34" fmla="*/ 583 w 913"/>
                <a:gd name="T35" fmla="*/ 0 h 1081"/>
                <a:gd name="T36" fmla="*/ 584 w 913"/>
                <a:gd name="T37" fmla="*/ 13 h 1081"/>
                <a:gd name="T38" fmla="*/ 609 w 913"/>
                <a:gd name="T39" fmla="*/ 142 h 1081"/>
                <a:gd name="T40" fmla="*/ 656 w 913"/>
                <a:gd name="T41" fmla="*/ 298 h 1081"/>
                <a:gd name="T42" fmla="*/ 705 w 913"/>
                <a:gd name="T43" fmla="*/ 413 h 1081"/>
                <a:gd name="T44" fmla="*/ 773 w 913"/>
                <a:gd name="T45" fmla="*/ 534 h 1081"/>
                <a:gd name="T46" fmla="*/ 859 w 913"/>
                <a:gd name="T47" fmla="*/ 652 h 1081"/>
                <a:gd name="T48" fmla="*/ 913 w 913"/>
                <a:gd name="T49" fmla="*/ 708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3" h="1081">
                  <a:moveTo>
                    <a:pt x="913" y="708"/>
                  </a:moveTo>
                  <a:lnTo>
                    <a:pt x="893" y="746"/>
                  </a:lnTo>
                  <a:lnTo>
                    <a:pt x="846" y="812"/>
                  </a:lnTo>
                  <a:lnTo>
                    <a:pt x="789" y="871"/>
                  </a:lnTo>
                  <a:lnTo>
                    <a:pt x="724" y="924"/>
                  </a:lnTo>
                  <a:lnTo>
                    <a:pt x="649" y="969"/>
                  </a:lnTo>
                  <a:lnTo>
                    <a:pt x="567" y="1009"/>
                  </a:lnTo>
                  <a:lnTo>
                    <a:pt x="478" y="1042"/>
                  </a:lnTo>
                  <a:lnTo>
                    <a:pt x="380" y="1070"/>
                  </a:lnTo>
                  <a:lnTo>
                    <a:pt x="330" y="1081"/>
                  </a:lnTo>
                  <a:lnTo>
                    <a:pt x="276" y="1025"/>
                  </a:lnTo>
                  <a:lnTo>
                    <a:pt x="190" y="907"/>
                  </a:lnTo>
                  <a:lnTo>
                    <a:pt x="124" y="786"/>
                  </a:lnTo>
                  <a:lnTo>
                    <a:pt x="73" y="671"/>
                  </a:lnTo>
                  <a:lnTo>
                    <a:pt x="26" y="515"/>
                  </a:lnTo>
                  <a:lnTo>
                    <a:pt x="1" y="386"/>
                  </a:lnTo>
                  <a:lnTo>
                    <a:pt x="0" y="373"/>
                  </a:lnTo>
                  <a:lnTo>
                    <a:pt x="583" y="0"/>
                  </a:lnTo>
                  <a:lnTo>
                    <a:pt x="584" y="13"/>
                  </a:lnTo>
                  <a:lnTo>
                    <a:pt x="609" y="142"/>
                  </a:lnTo>
                  <a:lnTo>
                    <a:pt x="656" y="298"/>
                  </a:lnTo>
                  <a:lnTo>
                    <a:pt x="705" y="413"/>
                  </a:lnTo>
                  <a:lnTo>
                    <a:pt x="773" y="534"/>
                  </a:lnTo>
                  <a:lnTo>
                    <a:pt x="859" y="652"/>
                  </a:lnTo>
                  <a:lnTo>
                    <a:pt x="913" y="708"/>
                  </a:lnTo>
                  <a:close/>
                </a:path>
              </a:pathLst>
            </a:custGeom>
            <a:solidFill>
              <a:srgbClr val="E8C0A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-2731669" y="7918666"/>
              <a:ext cx="652678" cy="1001634"/>
            </a:xfrm>
            <a:custGeom>
              <a:avLst/>
              <a:gdLst>
                <a:gd name="T0" fmla="*/ 607 w 607"/>
                <a:gd name="T1" fmla="*/ 99 h 930"/>
                <a:gd name="T2" fmla="*/ 276 w 607"/>
                <a:gd name="T3" fmla="*/ 901 h 930"/>
                <a:gd name="T4" fmla="*/ 237 w 607"/>
                <a:gd name="T5" fmla="*/ 917 h 930"/>
                <a:gd name="T6" fmla="*/ 164 w 607"/>
                <a:gd name="T7" fmla="*/ 930 h 930"/>
                <a:gd name="T8" fmla="*/ 95 w 607"/>
                <a:gd name="T9" fmla="*/ 920 h 930"/>
                <a:gd name="T10" fmla="*/ 30 w 607"/>
                <a:gd name="T11" fmla="*/ 883 h 930"/>
                <a:gd name="T12" fmla="*/ 0 w 607"/>
                <a:gd name="T13" fmla="*/ 851 h 930"/>
                <a:gd name="T14" fmla="*/ 122 w 607"/>
                <a:gd name="T15" fmla="*/ 0 h 930"/>
                <a:gd name="T16" fmla="*/ 607 w 607"/>
                <a:gd name="T17" fmla="*/ 99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7" h="930">
                  <a:moveTo>
                    <a:pt x="607" y="99"/>
                  </a:moveTo>
                  <a:lnTo>
                    <a:pt x="276" y="901"/>
                  </a:lnTo>
                  <a:lnTo>
                    <a:pt x="237" y="917"/>
                  </a:lnTo>
                  <a:lnTo>
                    <a:pt x="164" y="930"/>
                  </a:lnTo>
                  <a:lnTo>
                    <a:pt x="95" y="920"/>
                  </a:lnTo>
                  <a:lnTo>
                    <a:pt x="30" y="883"/>
                  </a:lnTo>
                  <a:lnTo>
                    <a:pt x="0" y="851"/>
                  </a:lnTo>
                  <a:lnTo>
                    <a:pt x="122" y="0"/>
                  </a:lnTo>
                  <a:lnTo>
                    <a:pt x="607" y="99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-3209868" y="7611712"/>
              <a:ext cx="633291" cy="1201962"/>
            </a:xfrm>
            <a:custGeom>
              <a:avLst/>
              <a:gdLst>
                <a:gd name="T0" fmla="*/ 249 w 588"/>
                <a:gd name="T1" fmla="*/ 1070 h 1116"/>
                <a:gd name="T2" fmla="*/ 416 w 588"/>
                <a:gd name="T3" fmla="*/ 648 h 1116"/>
                <a:gd name="T4" fmla="*/ 588 w 588"/>
                <a:gd name="T5" fmla="*/ 234 h 1116"/>
                <a:gd name="T6" fmla="*/ 288 w 588"/>
                <a:gd name="T7" fmla="*/ 0 h 1116"/>
                <a:gd name="T8" fmla="*/ 0 w 588"/>
                <a:gd name="T9" fmla="*/ 986 h 1116"/>
                <a:gd name="T10" fmla="*/ 13 w 588"/>
                <a:gd name="T11" fmla="*/ 1012 h 1116"/>
                <a:gd name="T12" fmla="*/ 39 w 588"/>
                <a:gd name="T13" fmla="*/ 1054 h 1116"/>
                <a:gd name="T14" fmla="*/ 68 w 588"/>
                <a:gd name="T15" fmla="*/ 1085 h 1116"/>
                <a:gd name="T16" fmla="*/ 98 w 588"/>
                <a:gd name="T17" fmla="*/ 1106 h 1116"/>
                <a:gd name="T18" fmla="*/ 128 w 588"/>
                <a:gd name="T19" fmla="*/ 1116 h 1116"/>
                <a:gd name="T20" fmla="*/ 162 w 588"/>
                <a:gd name="T21" fmla="*/ 1116 h 1116"/>
                <a:gd name="T22" fmla="*/ 196 w 588"/>
                <a:gd name="T23" fmla="*/ 1106 h 1116"/>
                <a:gd name="T24" fmla="*/ 231 w 588"/>
                <a:gd name="T25" fmla="*/ 1084 h 1116"/>
                <a:gd name="T26" fmla="*/ 249 w 588"/>
                <a:gd name="T27" fmla="*/ 107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8" h="1116">
                  <a:moveTo>
                    <a:pt x="249" y="1070"/>
                  </a:moveTo>
                  <a:lnTo>
                    <a:pt x="416" y="648"/>
                  </a:lnTo>
                  <a:lnTo>
                    <a:pt x="588" y="234"/>
                  </a:lnTo>
                  <a:lnTo>
                    <a:pt x="288" y="0"/>
                  </a:lnTo>
                  <a:lnTo>
                    <a:pt x="0" y="986"/>
                  </a:lnTo>
                  <a:lnTo>
                    <a:pt x="13" y="1012"/>
                  </a:lnTo>
                  <a:lnTo>
                    <a:pt x="39" y="1054"/>
                  </a:lnTo>
                  <a:lnTo>
                    <a:pt x="68" y="1085"/>
                  </a:lnTo>
                  <a:lnTo>
                    <a:pt x="98" y="1106"/>
                  </a:lnTo>
                  <a:lnTo>
                    <a:pt x="128" y="1116"/>
                  </a:lnTo>
                  <a:lnTo>
                    <a:pt x="162" y="1116"/>
                  </a:lnTo>
                  <a:lnTo>
                    <a:pt x="196" y="1106"/>
                  </a:lnTo>
                  <a:lnTo>
                    <a:pt x="231" y="1084"/>
                  </a:lnTo>
                  <a:lnTo>
                    <a:pt x="249" y="107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auto">
            <a:xfrm>
              <a:off x="-3675144" y="8600423"/>
              <a:ext cx="1376440" cy="562207"/>
            </a:xfrm>
            <a:custGeom>
              <a:avLst/>
              <a:gdLst>
                <a:gd name="T0" fmla="*/ 1273 w 1277"/>
                <a:gd name="T1" fmla="*/ 467 h 522"/>
                <a:gd name="T2" fmla="*/ 1169 w 1277"/>
                <a:gd name="T3" fmla="*/ 484 h 522"/>
                <a:gd name="T4" fmla="*/ 979 w 1277"/>
                <a:gd name="T5" fmla="*/ 509 h 522"/>
                <a:gd name="T6" fmla="*/ 809 w 1277"/>
                <a:gd name="T7" fmla="*/ 520 h 522"/>
                <a:gd name="T8" fmla="*/ 661 w 1277"/>
                <a:gd name="T9" fmla="*/ 522 h 522"/>
                <a:gd name="T10" fmla="*/ 530 w 1277"/>
                <a:gd name="T11" fmla="*/ 513 h 522"/>
                <a:gd name="T12" fmla="*/ 417 w 1277"/>
                <a:gd name="T13" fmla="*/ 497 h 522"/>
                <a:gd name="T14" fmla="*/ 321 w 1277"/>
                <a:gd name="T15" fmla="*/ 476 h 522"/>
                <a:gd name="T16" fmla="*/ 240 w 1277"/>
                <a:gd name="T17" fmla="*/ 450 h 522"/>
                <a:gd name="T18" fmla="*/ 174 w 1277"/>
                <a:gd name="T19" fmla="*/ 419 h 522"/>
                <a:gd name="T20" fmla="*/ 119 w 1277"/>
                <a:gd name="T21" fmla="*/ 388 h 522"/>
                <a:gd name="T22" fmla="*/ 59 w 1277"/>
                <a:gd name="T23" fmla="*/ 339 h 522"/>
                <a:gd name="T24" fmla="*/ 14 w 1277"/>
                <a:gd name="T25" fmla="*/ 280 h 522"/>
                <a:gd name="T26" fmla="*/ 0 w 1277"/>
                <a:gd name="T27" fmla="*/ 239 h 522"/>
                <a:gd name="T28" fmla="*/ 3 w 1277"/>
                <a:gd name="T29" fmla="*/ 229 h 522"/>
                <a:gd name="T30" fmla="*/ 75 w 1277"/>
                <a:gd name="T31" fmla="*/ 222 h 522"/>
                <a:gd name="T32" fmla="*/ 175 w 1277"/>
                <a:gd name="T33" fmla="*/ 198 h 522"/>
                <a:gd name="T34" fmla="*/ 236 w 1277"/>
                <a:gd name="T35" fmla="*/ 175 h 522"/>
                <a:gd name="T36" fmla="*/ 292 w 1277"/>
                <a:gd name="T37" fmla="*/ 147 h 522"/>
                <a:gd name="T38" fmla="*/ 342 w 1277"/>
                <a:gd name="T39" fmla="*/ 113 h 522"/>
                <a:gd name="T40" fmla="*/ 389 w 1277"/>
                <a:gd name="T41" fmla="*/ 72 h 522"/>
                <a:gd name="T42" fmla="*/ 429 w 1277"/>
                <a:gd name="T43" fmla="*/ 26 h 522"/>
                <a:gd name="T44" fmla="*/ 446 w 1277"/>
                <a:gd name="T45" fmla="*/ 0 h 522"/>
                <a:gd name="T46" fmla="*/ 453 w 1277"/>
                <a:gd name="T47" fmla="*/ 18 h 522"/>
                <a:gd name="T48" fmla="*/ 479 w 1277"/>
                <a:gd name="T49" fmla="*/ 44 h 522"/>
                <a:gd name="T50" fmla="*/ 538 w 1277"/>
                <a:gd name="T51" fmla="*/ 70 h 522"/>
                <a:gd name="T52" fmla="*/ 672 w 1277"/>
                <a:gd name="T53" fmla="*/ 84 h 522"/>
                <a:gd name="T54" fmla="*/ 701 w 1277"/>
                <a:gd name="T55" fmla="*/ 81 h 522"/>
                <a:gd name="T56" fmla="*/ 715 w 1277"/>
                <a:gd name="T57" fmla="*/ 214 h 522"/>
                <a:gd name="T58" fmla="*/ 717 w 1277"/>
                <a:gd name="T59" fmla="*/ 214 h 522"/>
                <a:gd name="T60" fmla="*/ 737 w 1277"/>
                <a:gd name="T61" fmla="*/ 224 h 522"/>
                <a:gd name="T62" fmla="*/ 774 w 1277"/>
                <a:gd name="T63" fmla="*/ 232 h 522"/>
                <a:gd name="T64" fmla="*/ 806 w 1277"/>
                <a:gd name="T65" fmla="*/ 226 h 522"/>
                <a:gd name="T66" fmla="*/ 833 w 1277"/>
                <a:gd name="T67" fmla="*/ 215 h 522"/>
                <a:gd name="T68" fmla="*/ 881 w 1277"/>
                <a:gd name="T69" fmla="*/ 166 h 522"/>
                <a:gd name="T70" fmla="*/ 890 w 1277"/>
                <a:gd name="T71" fmla="*/ 150 h 522"/>
                <a:gd name="T72" fmla="*/ 1189 w 1277"/>
                <a:gd name="T73" fmla="*/ 156 h 522"/>
                <a:gd name="T74" fmla="*/ 1209 w 1277"/>
                <a:gd name="T75" fmla="*/ 176 h 522"/>
                <a:gd name="T76" fmla="*/ 1239 w 1277"/>
                <a:gd name="T77" fmla="*/ 221 h 522"/>
                <a:gd name="T78" fmla="*/ 1260 w 1277"/>
                <a:gd name="T79" fmla="*/ 271 h 522"/>
                <a:gd name="T80" fmla="*/ 1271 w 1277"/>
                <a:gd name="T81" fmla="*/ 323 h 522"/>
                <a:gd name="T82" fmla="*/ 1277 w 1277"/>
                <a:gd name="T83" fmla="*/ 440 h 522"/>
                <a:gd name="T84" fmla="*/ 1273 w 1277"/>
                <a:gd name="T85" fmla="*/ 46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77" h="522">
                  <a:moveTo>
                    <a:pt x="1273" y="467"/>
                  </a:moveTo>
                  <a:lnTo>
                    <a:pt x="1169" y="484"/>
                  </a:lnTo>
                  <a:lnTo>
                    <a:pt x="979" y="509"/>
                  </a:lnTo>
                  <a:lnTo>
                    <a:pt x="809" y="520"/>
                  </a:lnTo>
                  <a:lnTo>
                    <a:pt x="661" y="522"/>
                  </a:lnTo>
                  <a:lnTo>
                    <a:pt x="530" y="513"/>
                  </a:lnTo>
                  <a:lnTo>
                    <a:pt x="417" y="497"/>
                  </a:lnTo>
                  <a:lnTo>
                    <a:pt x="321" y="476"/>
                  </a:lnTo>
                  <a:lnTo>
                    <a:pt x="240" y="450"/>
                  </a:lnTo>
                  <a:lnTo>
                    <a:pt x="174" y="419"/>
                  </a:lnTo>
                  <a:lnTo>
                    <a:pt x="119" y="388"/>
                  </a:lnTo>
                  <a:lnTo>
                    <a:pt x="59" y="339"/>
                  </a:lnTo>
                  <a:lnTo>
                    <a:pt x="14" y="280"/>
                  </a:lnTo>
                  <a:lnTo>
                    <a:pt x="0" y="239"/>
                  </a:lnTo>
                  <a:lnTo>
                    <a:pt x="3" y="229"/>
                  </a:lnTo>
                  <a:lnTo>
                    <a:pt x="75" y="222"/>
                  </a:lnTo>
                  <a:lnTo>
                    <a:pt x="175" y="198"/>
                  </a:lnTo>
                  <a:lnTo>
                    <a:pt x="236" y="175"/>
                  </a:lnTo>
                  <a:lnTo>
                    <a:pt x="292" y="147"/>
                  </a:lnTo>
                  <a:lnTo>
                    <a:pt x="342" y="113"/>
                  </a:lnTo>
                  <a:lnTo>
                    <a:pt x="389" y="72"/>
                  </a:lnTo>
                  <a:lnTo>
                    <a:pt x="429" y="26"/>
                  </a:lnTo>
                  <a:lnTo>
                    <a:pt x="446" y="0"/>
                  </a:lnTo>
                  <a:lnTo>
                    <a:pt x="453" y="18"/>
                  </a:lnTo>
                  <a:lnTo>
                    <a:pt x="479" y="44"/>
                  </a:lnTo>
                  <a:lnTo>
                    <a:pt x="538" y="70"/>
                  </a:lnTo>
                  <a:lnTo>
                    <a:pt x="672" y="84"/>
                  </a:lnTo>
                  <a:lnTo>
                    <a:pt x="701" y="81"/>
                  </a:lnTo>
                  <a:lnTo>
                    <a:pt x="715" y="214"/>
                  </a:lnTo>
                  <a:lnTo>
                    <a:pt x="717" y="214"/>
                  </a:lnTo>
                  <a:lnTo>
                    <a:pt x="737" y="224"/>
                  </a:lnTo>
                  <a:lnTo>
                    <a:pt x="774" y="232"/>
                  </a:lnTo>
                  <a:lnTo>
                    <a:pt x="806" y="226"/>
                  </a:lnTo>
                  <a:lnTo>
                    <a:pt x="833" y="215"/>
                  </a:lnTo>
                  <a:lnTo>
                    <a:pt x="881" y="166"/>
                  </a:lnTo>
                  <a:lnTo>
                    <a:pt x="890" y="150"/>
                  </a:lnTo>
                  <a:lnTo>
                    <a:pt x="1189" y="156"/>
                  </a:lnTo>
                  <a:lnTo>
                    <a:pt x="1209" y="176"/>
                  </a:lnTo>
                  <a:lnTo>
                    <a:pt x="1239" y="221"/>
                  </a:lnTo>
                  <a:lnTo>
                    <a:pt x="1260" y="271"/>
                  </a:lnTo>
                  <a:lnTo>
                    <a:pt x="1271" y="323"/>
                  </a:lnTo>
                  <a:lnTo>
                    <a:pt x="1277" y="440"/>
                  </a:lnTo>
                  <a:lnTo>
                    <a:pt x="1273" y="4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auto">
            <a:xfrm>
              <a:off x="-2941687" y="5398425"/>
              <a:ext cx="1072717" cy="2533165"/>
            </a:xfrm>
            <a:custGeom>
              <a:avLst/>
              <a:gdLst>
                <a:gd name="T0" fmla="*/ 0 w 998"/>
                <a:gd name="T1" fmla="*/ 2080 h 2352"/>
                <a:gd name="T2" fmla="*/ 343 w 998"/>
                <a:gd name="T3" fmla="*/ 2352 h 2352"/>
                <a:gd name="T4" fmla="*/ 998 w 998"/>
                <a:gd name="T5" fmla="*/ 23 h 2352"/>
                <a:gd name="T6" fmla="*/ 982 w 998"/>
                <a:gd name="T7" fmla="*/ 15 h 2352"/>
                <a:gd name="T8" fmla="*/ 897 w 998"/>
                <a:gd name="T9" fmla="*/ 0 h 2352"/>
                <a:gd name="T10" fmla="*/ 854 w 998"/>
                <a:gd name="T11" fmla="*/ 3 h 2352"/>
                <a:gd name="T12" fmla="*/ 805 w 998"/>
                <a:gd name="T13" fmla="*/ 15 h 2352"/>
                <a:gd name="T14" fmla="*/ 751 w 998"/>
                <a:gd name="T15" fmla="*/ 38 h 2352"/>
                <a:gd name="T16" fmla="*/ 694 w 998"/>
                <a:gd name="T17" fmla="*/ 75 h 2352"/>
                <a:gd name="T18" fmla="*/ 635 w 998"/>
                <a:gd name="T19" fmla="*/ 131 h 2352"/>
                <a:gd name="T20" fmla="*/ 576 w 998"/>
                <a:gd name="T21" fmla="*/ 206 h 2352"/>
                <a:gd name="T22" fmla="*/ 517 w 998"/>
                <a:gd name="T23" fmla="*/ 306 h 2352"/>
                <a:gd name="T24" fmla="*/ 460 w 998"/>
                <a:gd name="T25" fmla="*/ 429 h 2352"/>
                <a:gd name="T26" fmla="*/ 405 w 998"/>
                <a:gd name="T27" fmla="*/ 582 h 2352"/>
                <a:gd name="T28" fmla="*/ 353 w 998"/>
                <a:gd name="T29" fmla="*/ 766 h 2352"/>
                <a:gd name="T30" fmla="*/ 306 w 998"/>
                <a:gd name="T31" fmla="*/ 985 h 2352"/>
                <a:gd name="T32" fmla="*/ 285 w 998"/>
                <a:gd name="T33" fmla="*/ 1109 h 2352"/>
                <a:gd name="T34" fmla="*/ 0 w 998"/>
                <a:gd name="T35" fmla="*/ 2080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98" h="2352">
                  <a:moveTo>
                    <a:pt x="0" y="2080"/>
                  </a:moveTo>
                  <a:lnTo>
                    <a:pt x="343" y="2352"/>
                  </a:lnTo>
                  <a:lnTo>
                    <a:pt x="998" y="23"/>
                  </a:lnTo>
                  <a:lnTo>
                    <a:pt x="982" y="15"/>
                  </a:lnTo>
                  <a:lnTo>
                    <a:pt x="897" y="0"/>
                  </a:lnTo>
                  <a:lnTo>
                    <a:pt x="854" y="3"/>
                  </a:lnTo>
                  <a:lnTo>
                    <a:pt x="805" y="15"/>
                  </a:lnTo>
                  <a:lnTo>
                    <a:pt x="751" y="38"/>
                  </a:lnTo>
                  <a:lnTo>
                    <a:pt x="694" y="75"/>
                  </a:lnTo>
                  <a:lnTo>
                    <a:pt x="635" y="131"/>
                  </a:lnTo>
                  <a:lnTo>
                    <a:pt x="576" y="206"/>
                  </a:lnTo>
                  <a:lnTo>
                    <a:pt x="517" y="306"/>
                  </a:lnTo>
                  <a:lnTo>
                    <a:pt x="460" y="429"/>
                  </a:lnTo>
                  <a:lnTo>
                    <a:pt x="405" y="582"/>
                  </a:lnTo>
                  <a:lnTo>
                    <a:pt x="353" y="766"/>
                  </a:lnTo>
                  <a:lnTo>
                    <a:pt x="306" y="985"/>
                  </a:lnTo>
                  <a:lnTo>
                    <a:pt x="285" y="1109"/>
                  </a:lnTo>
                  <a:lnTo>
                    <a:pt x="0" y="208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auto">
            <a:xfrm>
              <a:off x="-2634736" y="4254623"/>
              <a:ext cx="4181015" cy="3874064"/>
            </a:xfrm>
            <a:custGeom>
              <a:avLst/>
              <a:gdLst>
                <a:gd name="T0" fmla="*/ 3869 w 3882"/>
                <a:gd name="T1" fmla="*/ 368 h 3597"/>
                <a:gd name="T2" fmla="*/ 3882 w 3882"/>
                <a:gd name="T3" fmla="*/ 542 h 3597"/>
                <a:gd name="T4" fmla="*/ 3846 w 3882"/>
                <a:gd name="T5" fmla="*/ 704 h 3597"/>
                <a:gd name="T6" fmla="*/ 3741 w 3882"/>
                <a:gd name="T7" fmla="*/ 884 h 3597"/>
                <a:gd name="T8" fmla="*/ 3538 w 3882"/>
                <a:gd name="T9" fmla="*/ 1059 h 3597"/>
                <a:gd name="T10" fmla="*/ 3207 w 3882"/>
                <a:gd name="T11" fmla="*/ 1211 h 3597"/>
                <a:gd name="T12" fmla="*/ 2716 w 3882"/>
                <a:gd name="T13" fmla="*/ 1316 h 3597"/>
                <a:gd name="T14" fmla="*/ 2224 w 3882"/>
                <a:gd name="T15" fmla="*/ 1350 h 3597"/>
                <a:gd name="T16" fmla="*/ 1456 w 3882"/>
                <a:gd name="T17" fmla="*/ 1303 h 3597"/>
                <a:gd name="T18" fmla="*/ 1355 w 3882"/>
                <a:gd name="T19" fmla="*/ 1327 h 3597"/>
                <a:gd name="T20" fmla="*/ 1256 w 3882"/>
                <a:gd name="T21" fmla="*/ 1398 h 3597"/>
                <a:gd name="T22" fmla="*/ 1135 w 3882"/>
                <a:gd name="T23" fmla="*/ 1540 h 3597"/>
                <a:gd name="T24" fmla="*/ 1003 w 3882"/>
                <a:gd name="T25" fmla="*/ 1779 h 3597"/>
                <a:gd name="T26" fmla="*/ 864 w 3882"/>
                <a:gd name="T27" fmla="*/ 2141 h 3597"/>
                <a:gd name="T28" fmla="*/ 729 w 3882"/>
                <a:gd name="T29" fmla="*/ 2648 h 3597"/>
                <a:gd name="T30" fmla="*/ 634 w 3882"/>
                <a:gd name="T31" fmla="*/ 3142 h 3597"/>
                <a:gd name="T32" fmla="*/ 0 w 3882"/>
                <a:gd name="T33" fmla="*/ 3434 h 3597"/>
                <a:gd name="T34" fmla="*/ 346 w 3882"/>
                <a:gd name="T35" fmla="*/ 1388 h 3597"/>
                <a:gd name="T36" fmla="*/ 442 w 3882"/>
                <a:gd name="T37" fmla="*/ 1129 h 3597"/>
                <a:gd name="T38" fmla="*/ 597 w 3882"/>
                <a:gd name="T39" fmla="*/ 904 h 3597"/>
                <a:gd name="T40" fmla="*/ 801 w 3882"/>
                <a:gd name="T41" fmla="*/ 724 h 3597"/>
                <a:gd name="T42" fmla="*/ 984 w 3882"/>
                <a:gd name="T43" fmla="*/ 625 h 3597"/>
                <a:gd name="T44" fmla="*/ 1233 w 3882"/>
                <a:gd name="T45" fmla="*/ 540 h 3597"/>
                <a:gd name="T46" fmla="*/ 1458 w 3882"/>
                <a:gd name="T47" fmla="*/ 495 h 3597"/>
                <a:gd name="T48" fmla="*/ 1705 w 3882"/>
                <a:gd name="T49" fmla="*/ 483 h 3597"/>
                <a:gd name="T50" fmla="*/ 1904 w 3882"/>
                <a:gd name="T51" fmla="*/ 501 h 3597"/>
                <a:gd name="T52" fmla="*/ 2134 w 3882"/>
                <a:gd name="T53" fmla="*/ 519 h 3597"/>
                <a:gd name="T54" fmla="*/ 2370 w 3882"/>
                <a:gd name="T55" fmla="*/ 492 h 3597"/>
                <a:gd name="T56" fmla="*/ 2536 w 3882"/>
                <a:gd name="T57" fmla="*/ 421 h 3597"/>
                <a:gd name="T58" fmla="*/ 2644 w 3882"/>
                <a:gd name="T59" fmla="*/ 325 h 3597"/>
                <a:gd name="T60" fmla="*/ 2707 w 3882"/>
                <a:gd name="T61" fmla="*/ 218 h 3597"/>
                <a:gd name="T62" fmla="*/ 2748 w 3882"/>
                <a:gd name="T63" fmla="*/ 18 h 3597"/>
                <a:gd name="T64" fmla="*/ 3866 w 3882"/>
                <a:gd name="T65" fmla="*/ 361 h 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82" h="3597">
                  <a:moveTo>
                    <a:pt x="3866" y="361"/>
                  </a:moveTo>
                  <a:lnTo>
                    <a:pt x="3869" y="368"/>
                  </a:lnTo>
                  <a:lnTo>
                    <a:pt x="3882" y="446"/>
                  </a:lnTo>
                  <a:lnTo>
                    <a:pt x="3882" y="542"/>
                  </a:lnTo>
                  <a:lnTo>
                    <a:pt x="3871" y="620"/>
                  </a:lnTo>
                  <a:lnTo>
                    <a:pt x="3846" y="704"/>
                  </a:lnTo>
                  <a:lnTo>
                    <a:pt x="3804" y="793"/>
                  </a:lnTo>
                  <a:lnTo>
                    <a:pt x="3741" y="884"/>
                  </a:lnTo>
                  <a:lnTo>
                    <a:pt x="3655" y="973"/>
                  </a:lnTo>
                  <a:lnTo>
                    <a:pt x="3538" y="1059"/>
                  </a:lnTo>
                  <a:lnTo>
                    <a:pt x="3390" y="1139"/>
                  </a:lnTo>
                  <a:lnTo>
                    <a:pt x="3207" y="1211"/>
                  </a:lnTo>
                  <a:lnTo>
                    <a:pt x="2982" y="1270"/>
                  </a:lnTo>
                  <a:lnTo>
                    <a:pt x="2716" y="1316"/>
                  </a:lnTo>
                  <a:lnTo>
                    <a:pt x="2402" y="1343"/>
                  </a:lnTo>
                  <a:lnTo>
                    <a:pt x="2224" y="1350"/>
                  </a:lnTo>
                  <a:lnTo>
                    <a:pt x="1460" y="1303"/>
                  </a:lnTo>
                  <a:lnTo>
                    <a:pt x="1456" y="1303"/>
                  </a:lnTo>
                  <a:lnTo>
                    <a:pt x="1413" y="1306"/>
                  </a:lnTo>
                  <a:lnTo>
                    <a:pt x="1355" y="1327"/>
                  </a:lnTo>
                  <a:lnTo>
                    <a:pt x="1309" y="1356"/>
                  </a:lnTo>
                  <a:lnTo>
                    <a:pt x="1256" y="1398"/>
                  </a:lnTo>
                  <a:lnTo>
                    <a:pt x="1198" y="1458"/>
                  </a:lnTo>
                  <a:lnTo>
                    <a:pt x="1135" y="1540"/>
                  </a:lnTo>
                  <a:lnTo>
                    <a:pt x="1070" y="1647"/>
                  </a:lnTo>
                  <a:lnTo>
                    <a:pt x="1003" y="1779"/>
                  </a:lnTo>
                  <a:lnTo>
                    <a:pt x="933" y="1944"/>
                  </a:lnTo>
                  <a:lnTo>
                    <a:pt x="864" y="2141"/>
                  </a:lnTo>
                  <a:lnTo>
                    <a:pt x="795" y="2374"/>
                  </a:lnTo>
                  <a:lnTo>
                    <a:pt x="729" y="2648"/>
                  </a:lnTo>
                  <a:lnTo>
                    <a:pt x="664" y="2965"/>
                  </a:lnTo>
                  <a:lnTo>
                    <a:pt x="634" y="3142"/>
                  </a:lnTo>
                  <a:lnTo>
                    <a:pt x="543" y="3597"/>
                  </a:lnTo>
                  <a:lnTo>
                    <a:pt x="0" y="3434"/>
                  </a:lnTo>
                  <a:lnTo>
                    <a:pt x="333" y="1457"/>
                  </a:lnTo>
                  <a:lnTo>
                    <a:pt x="346" y="1388"/>
                  </a:lnTo>
                  <a:lnTo>
                    <a:pt x="386" y="1255"/>
                  </a:lnTo>
                  <a:lnTo>
                    <a:pt x="442" y="1129"/>
                  </a:lnTo>
                  <a:lnTo>
                    <a:pt x="512" y="1012"/>
                  </a:lnTo>
                  <a:lnTo>
                    <a:pt x="597" y="904"/>
                  </a:lnTo>
                  <a:lnTo>
                    <a:pt x="693" y="809"/>
                  </a:lnTo>
                  <a:lnTo>
                    <a:pt x="801" y="724"/>
                  </a:lnTo>
                  <a:lnTo>
                    <a:pt x="921" y="653"/>
                  </a:lnTo>
                  <a:lnTo>
                    <a:pt x="984" y="625"/>
                  </a:lnTo>
                  <a:lnTo>
                    <a:pt x="1077" y="587"/>
                  </a:lnTo>
                  <a:lnTo>
                    <a:pt x="1233" y="540"/>
                  </a:lnTo>
                  <a:lnTo>
                    <a:pt x="1342" y="514"/>
                  </a:lnTo>
                  <a:lnTo>
                    <a:pt x="1458" y="495"/>
                  </a:lnTo>
                  <a:lnTo>
                    <a:pt x="1579" y="485"/>
                  </a:lnTo>
                  <a:lnTo>
                    <a:pt x="1705" y="483"/>
                  </a:lnTo>
                  <a:lnTo>
                    <a:pt x="1836" y="492"/>
                  </a:lnTo>
                  <a:lnTo>
                    <a:pt x="1904" y="501"/>
                  </a:lnTo>
                  <a:lnTo>
                    <a:pt x="1987" y="512"/>
                  </a:lnTo>
                  <a:lnTo>
                    <a:pt x="2134" y="519"/>
                  </a:lnTo>
                  <a:lnTo>
                    <a:pt x="2261" y="512"/>
                  </a:lnTo>
                  <a:lnTo>
                    <a:pt x="2370" y="492"/>
                  </a:lnTo>
                  <a:lnTo>
                    <a:pt x="2461" y="462"/>
                  </a:lnTo>
                  <a:lnTo>
                    <a:pt x="2536" y="421"/>
                  </a:lnTo>
                  <a:lnTo>
                    <a:pt x="2596" y="375"/>
                  </a:lnTo>
                  <a:lnTo>
                    <a:pt x="2644" y="325"/>
                  </a:lnTo>
                  <a:lnTo>
                    <a:pt x="2681" y="272"/>
                  </a:lnTo>
                  <a:lnTo>
                    <a:pt x="2707" y="218"/>
                  </a:lnTo>
                  <a:lnTo>
                    <a:pt x="2733" y="141"/>
                  </a:lnTo>
                  <a:lnTo>
                    <a:pt x="2748" y="18"/>
                  </a:lnTo>
                  <a:lnTo>
                    <a:pt x="2745" y="0"/>
                  </a:lnTo>
                  <a:lnTo>
                    <a:pt x="3866" y="36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auto">
            <a:xfrm>
              <a:off x="-2518417" y="3023579"/>
              <a:ext cx="2458853" cy="1596154"/>
            </a:xfrm>
            <a:custGeom>
              <a:avLst/>
              <a:gdLst>
                <a:gd name="T0" fmla="*/ 100 w 2283"/>
                <a:gd name="T1" fmla="*/ 622 h 1483"/>
                <a:gd name="T2" fmla="*/ 1797 w 2283"/>
                <a:gd name="T3" fmla="*/ 1047 h 1483"/>
                <a:gd name="T4" fmla="*/ 1761 w 2283"/>
                <a:gd name="T5" fmla="*/ 0 h 1483"/>
                <a:gd name="T6" fmla="*/ 2283 w 2283"/>
                <a:gd name="T7" fmla="*/ 0 h 1483"/>
                <a:gd name="T8" fmla="*/ 2283 w 2283"/>
                <a:gd name="T9" fmla="*/ 1483 h 1483"/>
                <a:gd name="T10" fmla="*/ 605 w 2283"/>
                <a:gd name="T11" fmla="*/ 1028 h 1483"/>
                <a:gd name="T12" fmla="*/ 0 w 2283"/>
                <a:gd name="T13" fmla="*/ 879 h 1483"/>
                <a:gd name="T14" fmla="*/ 2 w 2283"/>
                <a:gd name="T15" fmla="*/ 699 h 1483"/>
                <a:gd name="T16" fmla="*/ 3 w 2283"/>
                <a:gd name="T17" fmla="*/ 681 h 1483"/>
                <a:gd name="T18" fmla="*/ 19 w 2283"/>
                <a:gd name="T19" fmla="*/ 649 h 1483"/>
                <a:gd name="T20" fmla="*/ 47 w 2283"/>
                <a:gd name="T21" fmla="*/ 627 h 1483"/>
                <a:gd name="T22" fmla="*/ 81 w 2283"/>
                <a:gd name="T23" fmla="*/ 619 h 1483"/>
                <a:gd name="T24" fmla="*/ 100 w 2283"/>
                <a:gd name="T25" fmla="*/ 622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3" h="1483">
                  <a:moveTo>
                    <a:pt x="100" y="622"/>
                  </a:moveTo>
                  <a:lnTo>
                    <a:pt x="1797" y="1047"/>
                  </a:lnTo>
                  <a:lnTo>
                    <a:pt x="1761" y="0"/>
                  </a:lnTo>
                  <a:lnTo>
                    <a:pt x="2283" y="0"/>
                  </a:lnTo>
                  <a:lnTo>
                    <a:pt x="2283" y="1483"/>
                  </a:lnTo>
                  <a:lnTo>
                    <a:pt x="605" y="1028"/>
                  </a:lnTo>
                  <a:lnTo>
                    <a:pt x="0" y="879"/>
                  </a:lnTo>
                  <a:lnTo>
                    <a:pt x="2" y="699"/>
                  </a:lnTo>
                  <a:lnTo>
                    <a:pt x="3" y="681"/>
                  </a:lnTo>
                  <a:lnTo>
                    <a:pt x="19" y="649"/>
                  </a:lnTo>
                  <a:lnTo>
                    <a:pt x="47" y="627"/>
                  </a:lnTo>
                  <a:lnTo>
                    <a:pt x="81" y="619"/>
                  </a:lnTo>
                  <a:lnTo>
                    <a:pt x="100" y="622"/>
                  </a:lnTo>
                  <a:close/>
                </a:path>
              </a:pathLst>
            </a:custGeom>
            <a:solidFill>
              <a:srgbClr val="D6DDD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auto">
            <a:xfrm>
              <a:off x="-2476411" y="-259195"/>
              <a:ext cx="2226214" cy="2381307"/>
            </a:xfrm>
            <a:custGeom>
              <a:avLst/>
              <a:gdLst>
                <a:gd name="T0" fmla="*/ 2018 w 2066"/>
                <a:gd name="T1" fmla="*/ 1119 h 2211"/>
                <a:gd name="T2" fmla="*/ 1971 w 2066"/>
                <a:gd name="T3" fmla="*/ 1476 h 2211"/>
                <a:gd name="T4" fmla="*/ 1893 w 2066"/>
                <a:gd name="T5" fmla="*/ 1709 h 2211"/>
                <a:gd name="T6" fmla="*/ 1792 w 2066"/>
                <a:gd name="T7" fmla="*/ 1891 h 2211"/>
                <a:gd name="T8" fmla="*/ 1648 w 2066"/>
                <a:gd name="T9" fmla="*/ 2045 h 2211"/>
                <a:gd name="T10" fmla="*/ 1451 w 2066"/>
                <a:gd name="T11" fmla="*/ 2154 h 2211"/>
                <a:gd name="T12" fmla="*/ 1334 w 2066"/>
                <a:gd name="T13" fmla="*/ 2186 h 2211"/>
                <a:gd name="T14" fmla="*/ 1126 w 2066"/>
                <a:gd name="T15" fmla="*/ 2211 h 2211"/>
                <a:gd name="T16" fmla="*/ 959 w 2066"/>
                <a:gd name="T17" fmla="*/ 2193 h 2211"/>
                <a:gd name="T18" fmla="*/ 828 w 2066"/>
                <a:gd name="T19" fmla="*/ 2147 h 2211"/>
                <a:gd name="T20" fmla="*/ 708 w 2066"/>
                <a:gd name="T21" fmla="*/ 2068 h 2211"/>
                <a:gd name="T22" fmla="*/ 594 w 2066"/>
                <a:gd name="T23" fmla="*/ 1920 h 2211"/>
                <a:gd name="T24" fmla="*/ 643 w 2066"/>
                <a:gd name="T25" fmla="*/ 1868 h 2211"/>
                <a:gd name="T26" fmla="*/ 770 w 2066"/>
                <a:gd name="T27" fmla="*/ 1745 h 2211"/>
                <a:gd name="T28" fmla="*/ 802 w 2066"/>
                <a:gd name="T29" fmla="*/ 1666 h 2211"/>
                <a:gd name="T30" fmla="*/ 783 w 2066"/>
                <a:gd name="T31" fmla="*/ 1620 h 2211"/>
                <a:gd name="T32" fmla="*/ 731 w 2066"/>
                <a:gd name="T33" fmla="*/ 1666 h 2211"/>
                <a:gd name="T34" fmla="*/ 576 w 2066"/>
                <a:gd name="T35" fmla="*/ 1778 h 2211"/>
                <a:gd name="T36" fmla="*/ 476 w 2066"/>
                <a:gd name="T37" fmla="*/ 1802 h 2211"/>
                <a:gd name="T38" fmla="*/ 417 w 2066"/>
                <a:gd name="T39" fmla="*/ 1780 h 2211"/>
                <a:gd name="T40" fmla="*/ 409 w 2066"/>
                <a:gd name="T41" fmla="*/ 1737 h 2211"/>
                <a:gd name="T42" fmla="*/ 360 w 2066"/>
                <a:gd name="T43" fmla="*/ 1617 h 2211"/>
                <a:gd name="T44" fmla="*/ 282 w 2066"/>
                <a:gd name="T45" fmla="*/ 1529 h 2211"/>
                <a:gd name="T46" fmla="*/ 233 w 2066"/>
                <a:gd name="T47" fmla="*/ 1499 h 2211"/>
                <a:gd name="T48" fmla="*/ 75 w 2066"/>
                <a:gd name="T49" fmla="*/ 1459 h 2211"/>
                <a:gd name="T50" fmla="*/ 0 w 2066"/>
                <a:gd name="T51" fmla="*/ 1374 h 2211"/>
                <a:gd name="T52" fmla="*/ 13 w 2066"/>
                <a:gd name="T53" fmla="*/ 1287 h 2211"/>
                <a:gd name="T54" fmla="*/ 44 w 2066"/>
                <a:gd name="T55" fmla="*/ 1236 h 2211"/>
                <a:gd name="T56" fmla="*/ 134 w 2066"/>
                <a:gd name="T57" fmla="*/ 1207 h 2211"/>
                <a:gd name="T58" fmla="*/ 233 w 2066"/>
                <a:gd name="T59" fmla="*/ 1149 h 2211"/>
                <a:gd name="T60" fmla="*/ 312 w 2066"/>
                <a:gd name="T61" fmla="*/ 1070 h 2211"/>
                <a:gd name="T62" fmla="*/ 412 w 2066"/>
                <a:gd name="T63" fmla="*/ 870 h 2211"/>
                <a:gd name="T64" fmla="*/ 469 w 2066"/>
                <a:gd name="T65" fmla="*/ 539 h 2211"/>
                <a:gd name="T66" fmla="*/ 479 w 2066"/>
                <a:gd name="T67" fmla="*/ 210 h 2211"/>
                <a:gd name="T68" fmla="*/ 576 w 2066"/>
                <a:gd name="T69" fmla="*/ 118 h 2211"/>
                <a:gd name="T70" fmla="*/ 642 w 2066"/>
                <a:gd name="T71" fmla="*/ 30 h 2211"/>
                <a:gd name="T72" fmla="*/ 661 w 2066"/>
                <a:gd name="T73" fmla="*/ 4 h 2211"/>
                <a:gd name="T74" fmla="*/ 727 w 2066"/>
                <a:gd name="T75" fmla="*/ 14 h 2211"/>
                <a:gd name="T76" fmla="*/ 891 w 2066"/>
                <a:gd name="T77" fmla="*/ 30 h 2211"/>
                <a:gd name="T78" fmla="*/ 1045 w 2066"/>
                <a:gd name="T79" fmla="*/ 39 h 2211"/>
                <a:gd name="T80" fmla="*/ 1355 w 2066"/>
                <a:gd name="T81" fmla="*/ 62 h 2211"/>
                <a:gd name="T82" fmla="*/ 1630 w 2066"/>
                <a:gd name="T83" fmla="*/ 63 h 2211"/>
                <a:gd name="T84" fmla="*/ 1818 w 2066"/>
                <a:gd name="T85" fmla="*/ 99 h 2211"/>
                <a:gd name="T86" fmla="*/ 1870 w 2066"/>
                <a:gd name="T87" fmla="*/ 145 h 2211"/>
                <a:gd name="T88" fmla="*/ 1896 w 2066"/>
                <a:gd name="T89" fmla="*/ 289 h 2211"/>
                <a:gd name="T90" fmla="*/ 1945 w 2066"/>
                <a:gd name="T91" fmla="*/ 347 h 2211"/>
                <a:gd name="T92" fmla="*/ 1980 w 2066"/>
                <a:gd name="T93" fmla="*/ 369 h 2211"/>
                <a:gd name="T94" fmla="*/ 2030 w 2066"/>
                <a:gd name="T95" fmla="*/ 441 h 2211"/>
                <a:gd name="T96" fmla="*/ 2062 w 2066"/>
                <a:gd name="T97" fmla="*/ 575 h 2211"/>
                <a:gd name="T98" fmla="*/ 2051 w 2066"/>
                <a:gd name="T99" fmla="*/ 890 h 2211"/>
                <a:gd name="T100" fmla="*/ 2018 w 2066"/>
                <a:gd name="T101" fmla="*/ 1090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66" h="2211">
                  <a:moveTo>
                    <a:pt x="2018" y="1090"/>
                  </a:moveTo>
                  <a:lnTo>
                    <a:pt x="2018" y="1119"/>
                  </a:lnTo>
                  <a:lnTo>
                    <a:pt x="2003" y="1306"/>
                  </a:lnTo>
                  <a:lnTo>
                    <a:pt x="1971" y="1476"/>
                  </a:lnTo>
                  <a:lnTo>
                    <a:pt x="1931" y="1616"/>
                  </a:lnTo>
                  <a:lnTo>
                    <a:pt x="1893" y="1709"/>
                  </a:lnTo>
                  <a:lnTo>
                    <a:pt x="1848" y="1802"/>
                  </a:lnTo>
                  <a:lnTo>
                    <a:pt x="1792" y="1891"/>
                  </a:lnTo>
                  <a:lnTo>
                    <a:pt x="1726" y="1973"/>
                  </a:lnTo>
                  <a:lnTo>
                    <a:pt x="1648" y="2045"/>
                  </a:lnTo>
                  <a:lnTo>
                    <a:pt x="1556" y="2107"/>
                  </a:lnTo>
                  <a:lnTo>
                    <a:pt x="1451" y="2154"/>
                  </a:lnTo>
                  <a:lnTo>
                    <a:pt x="1394" y="2172"/>
                  </a:lnTo>
                  <a:lnTo>
                    <a:pt x="1334" y="2186"/>
                  </a:lnTo>
                  <a:lnTo>
                    <a:pt x="1225" y="2203"/>
                  </a:lnTo>
                  <a:lnTo>
                    <a:pt x="1126" y="2211"/>
                  </a:lnTo>
                  <a:lnTo>
                    <a:pt x="1038" y="2206"/>
                  </a:lnTo>
                  <a:lnTo>
                    <a:pt x="959" y="2193"/>
                  </a:lnTo>
                  <a:lnTo>
                    <a:pt x="890" y="2173"/>
                  </a:lnTo>
                  <a:lnTo>
                    <a:pt x="828" y="2147"/>
                  </a:lnTo>
                  <a:lnTo>
                    <a:pt x="774" y="2117"/>
                  </a:lnTo>
                  <a:lnTo>
                    <a:pt x="708" y="2068"/>
                  </a:lnTo>
                  <a:lnTo>
                    <a:pt x="646" y="2000"/>
                  </a:lnTo>
                  <a:lnTo>
                    <a:pt x="594" y="1920"/>
                  </a:lnTo>
                  <a:lnTo>
                    <a:pt x="590" y="1905"/>
                  </a:lnTo>
                  <a:lnTo>
                    <a:pt x="643" y="1868"/>
                  </a:lnTo>
                  <a:lnTo>
                    <a:pt x="723" y="1800"/>
                  </a:lnTo>
                  <a:lnTo>
                    <a:pt x="770" y="1745"/>
                  </a:lnTo>
                  <a:lnTo>
                    <a:pt x="795" y="1701"/>
                  </a:lnTo>
                  <a:lnTo>
                    <a:pt x="802" y="1666"/>
                  </a:lnTo>
                  <a:lnTo>
                    <a:pt x="797" y="1642"/>
                  </a:lnTo>
                  <a:lnTo>
                    <a:pt x="783" y="1620"/>
                  </a:lnTo>
                  <a:lnTo>
                    <a:pt x="780" y="1619"/>
                  </a:lnTo>
                  <a:lnTo>
                    <a:pt x="731" y="1666"/>
                  </a:lnTo>
                  <a:lnTo>
                    <a:pt x="646" y="1737"/>
                  </a:lnTo>
                  <a:lnTo>
                    <a:pt x="576" y="1778"/>
                  </a:lnTo>
                  <a:lnTo>
                    <a:pt x="520" y="1797"/>
                  </a:lnTo>
                  <a:lnTo>
                    <a:pt x="476" y="1802"/>
                  </a:lnTo>
                  <a:lnTo>
                    <a:pt x="445" y="1794"/>
                  </a:lnTo>
                  <a:lnTo>
                    <a:pt x="417" y="1780"/>
                  </a:lnTo>
                  <a:lnTo>
                    <a:pt x="414" y="1776"/>
                  </a:lnTo>
                  <a:lnTo>
                    <a:pt x="409" y="1737"/>
                  </a:lnTo>
                  <a:lnTo>
                    <a:pt x="387" y="1670"/>
                  </a:lnTo>
                  <a:lnTo>
                    <a:pt x="360" y="1617"/>
                  </a:lnTo>
                  <a:lnTo>
                    <a:pt x="329" y="1575"/>
                  </a:lnTo>
                  <a:lnTo>
                    <a:pt x="282" y="1529"/>
                  </a:lnTo>
                  <a:lnTo>
                    <a:pt x="239" y="1502"/>
                  </a:lnTo>
                  <a:lnTo>
                    <a:pt x="233" y="1499"/>
                  </a:lnTo>
                  <a:lnTo>
                    <a:pt x="167" y="1490"/>
                  </a:lnTo>
                  <a:lnTo>
                    <a:pt x="75" y="1459"/>
                  </a:lnTo>
                  <a:lnTo>
                    <a:pt x="21" y="1418"/>
                  </a:lnTo>
                  <a:lnTo>
                    <a:pt x="0" y="1374"/>
                  </a:lnTo>
                  <a:lnTo>
                    <a:pt x="0" y="1329"/>
                  </a:lnTo>
                  <a:lnTo>
                    <a:pt x="13" y="1287"/>
                  </a:lnTo>
                  <a:lnTo>
                    <a:pt x="39" y="1243"/>
                  </a:lnTo>
                  <a:lnTo>
                    <a:pt x="44" y="1236"/>
                  </a:lnTo>
                  <a:lnTo>
                    <a:pt x="76" y="1227"/>
                  </a:lnTo>
                  <a:lnTo>
                    <a:pt x="134" y="1207"/>
                  </a:lnTo>
                  <a:lnTo>
                    <a:pt x="186" y="1181"/>
                  </a:lnTo>
                  <a:lnTo>
                    <a:pt x="233" y="1149"/>
                  </a:lnTo>
                  <a:lnTo>
                    <a:pt x="275" y="1113"/>
                  </a:lnTo>
                  <a:lnTo>
                    <a:pt x="312" y="1070"/>
                  </a:lnTo>
                  <a:lnTo>
                    <a:pt x="361" y="994"/>
                  </a:lnTo>
                  <a:lnTo>
                    <a:pt x="412" y="870"/>
                  </a:lnTo>
                  <a:lnTo>
                    <a:pt x="448" y="719"/>
                  </a:lnTo>
                  <a:lnTo>
                    <a:pt x="469" y="539"/>
                  </a:lnTo>
                  <a:lnTo>
                    <a:pt x="479" y="328"/>
                  </a:lnTo>
                  <a:lnTo>
                    <a:pt x="479" y="210"/>
                  </a:lnTo>
                  <a:lnTo>
                    <a:pt x="497" y="196"/>
                  </a:lnTo>
                  <a:lnTo>
                    <a:pt x="576" y="118"/>
                  </a:lnTo>
                  <a:lnTo>
                    <a:pt x="626" y="58"/>
                  </a:lnTo>
                  <a:lnTo>
                    <a:pt x="642" y="30"/>
                  </a:lnTo>
                  <a:lnTo>
                    <a:pt x="649" y="17"/>
                  </a:lnTo>
                  <a:lnTo>
                    <a:pt x="661" y="4"/>
                  </a:lnTo>
                  <a:lnTo>
                    <a:pt x="679" y="0"/>
                  </a:lnTo>
                  <a:lnTo>
                    <a:pt x="727" y="14"/>
                  </a:lnTo>
                  <a:lnTo>
                    <a:pt x="818" y="30"/>
                  </a:lnTo>
                  <a:lnTo>
                    <a:pt x="891" y="30"/>
                  </a:lnTo>
                  <a:lnTo>
                    <a:pt x="960" y="30"/>
                  </a:lnTo>
                  <a:lnTo>
                    <a:pt x="1045" y="39"/>
                  </a:lnTo>
                  <a:lnTo>
                    <a:pt x="1147" y="52"/>
                  </a:lnTo>
                  <a:lnTo>
                    <a:pt x="1355" y="62"/>
                  </a:lnTo>
                  <a:lnTo>
                    <a:pt x="1536" y="62"/>
                  </a:lnTo>
                  <a:lnTo>
                    <a:pt x="1630" y="63"/>
                  </a:lnTo>
                  <a:lnTo>
                    <a:pt x="1759" y="79"/>
                  </a:lnTo>
                  <a:lnTo>
                    <a:pt x="1818" y="99"/>
                  </a:lnTo>
                  <a:lnTo>
                    <a:pt x="1846" y="117"/>
                  </a:lnTo>
                  <a:lnTo>
                    <a:pt x="1870" y="145"/>
                  </a:lnTo>
                  <a:lnTo>
                    <a:pt x="1883" y="216"/>
                  </a:lnTo>
                  <a:lnTo>
                    <a:pt x="1896" y="289"/>
                  </a:lnTo>
                  <a:lnTo>
                    <a:pt x="1920" y="325"/>
                  </a:lnTo>
                  <a:lnTo>
                    <a:pt x="1945" y="347"/>
                  </a:lnTo>
                  <a:lnTo>
                    <a:pt x="1962" y="357"/>
                  </a:lnTo>
                  <a:lnTo>
                    <a:pt x="1980" y="369"/>
                  </a:lnTo>
                  <a:lnTo>
                    <a:pt x="2008" y="400"/>
                  </a:lnTo>
                  <a:lnTo>
                    <a:pt x="2030" y="441"/>
                  </a:lnTo>
                  <a:lnTo>
                    <a:pt x="2047" y="491"/>
                  </a:lnTo>
                  <a:lnTo>
                    <a:pt x="2062" y="575"/>
                  </a:lnTo>
                  <a:lnTo>
                    <a:pt x="2066" y="700"/>
                  </a:lnTo>
                  <a:lnTo>
                    <a:pt x="2051" y="890"/>
                  </a:lnTo>
                  <a:lnTo>
                    <a:pt x="2023" y="1071"/>
                  </a:lnTo>
                  <a:lnTo>
                    <a:pt x="2018" y="109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auto">
            <a:xfrm>
              <a:off x="-854410" y="2076875"/>
              <a:ext cx="2901508" cy="2833657"/>
            </a:xfrm>
            <a:custGeom>
              <a:avLst/>
              <a:gdLst>
                <a:gd name="T0" fmla="*/ 2694 w 2694"/>
                <a:gd name="T1" fmla="*/ 2251 h 2632"/>
                <a:gd name="T2" fmla="*/ 2692 w 2694"/>
                <a:gd name="T3" fmla="*/ 2269 h 2632"/>
                <a:gd name="T4" fmla="*/ 2640 w 2694"/>
                <a:gd name="T5" fmla="*/ 2382 h 2632"/>
                <a:gd name="T6" fmla="*/ 2584 w 2694"/>
                <a:gd name="T7" fmla="*/ 2448 h 2632"/>
                <a:gd name="T8" fmla="*/ 2532 w 2694"/>
                <a:gd name="T9" fmla="*/ 2492 h 2632"/>
                <a:gd name="T10" fmla="*/ 2466 w 2694"/>
                <a:gd name="T11" fmla="*/ 2534 h 2632"/>
                <a:gd name="T12" fmla="*/ 2384 w 2694"/>
                <a:gd name="T13" fmla="*/ 2572 h 2632"/>
                <a:gd name="T14" fmla="*/ 2285 w 2694"/>
                <a:gd name="T15" fmla="*/ 2602 h 2632"/>
                <a:gd name="T16" fmla="*/ 2167 w 2694"/>
                <a:gd name="T17" fmla="*/ 2622 h 2632"/>
                <a:gd name="T18" fmla="*/ 2029 w 2694"/>
                <a:gd name="T19" fmla="*/ 2632 h 2632"/>
                <a:gd name="T20" fmla="*/ 1867 w 2694"/>
                <a:gd name="T21" fmla="*/ 2626 h 2632"/>
                <a:gd name="T22" fmla="*/ 1682 w 2694"/>
                <a:gd name="T23" fmla="*/ 2606 h 2632"/>
                <a:gd name="T24" fmla="*/ 1471 w 2694"/>
                <a:gd name="T25" fmla="*/ 2567 h 2632"/>
                <a:gd name="T26" fmla="*/ 1355 w 2694"/>
                <a:gd name="T27" fmla="*/ 2539 h 2632"/>
                <a:gd name="T28" fmla="*/ 1205 w 2694"/>
                <a:gd name="T29" fmla="*/ 2410 h 2632"/>
                <a:gd name="T30" fmla="*/ 928 w 2694"/>
                <a:gd name="T31" fmla="*/ 2150 h 2632"/>
                <a:gd name="T32" fmla="*/ 743 w 2694"/>
                <a:gd name="T33" fmla="*/ 1954 h 2632"/>
                <a:gd name="T34" fmla="*/ 629 w 2694"/>
                <a:gd name="T35" fmla="*/ 1821 h 2632"/>
                <a:gd name="T36" fmla="*/ 522 w 2694"/>
                <a:gd name="T37" fmla="*/ 1689 h 2632"/>
                <a:gd name="T38" fmla="*/ 426 w 2694"/>
                <a:gd name="T39" fmla="*/ 1555 h 2632"/>
                <a:gd name="T40" fmla="*/ 338 w 2694"/>
                <a:gd name="T41" fmla="*/ 1421 h 2632"/>
                <a:gd name="T42" fmla="*/ 260 w 2694"/>
                <a:gd name="T43" fmla="*/ 1287 h 2632"/>
                <a:gd name="T44" fmla="*/ 191 w 2694"/>
                <a:gd name="T45" fmla="*/ 1150 h 2632"/>
                <a:gd name="T46" fmla="*/ 132 w 2694"/>
                <a:gd name="T47" fmla="*/ 1015 h 2632"/>
                <a:gd name="T48" fmla="*/ 85 w 2694"/>
                <a:gd name="T49" fmla="*/ 877 h 2632"/>
                <a:gd name="T50" fmla="*/ 46 w 2694"/>
                <a:gd name="T51" fmla="*/ 738 h 2632"/>
                <a:gd name="T52" fmla="*/ 20 w 2694"/>
                <a:gd name="T53" fmla="*/ 599 h 2632"/>
                <a:gd name="T54" fmla="*/ 3 w 2694"/>
                <a:gd name="T55" fmla="*/ 459 h 2632"/>
                <a:gd name="T56" fmla="*/ 0 w 2694"/>
                <a:gd name="T57" fmla="*/ 389 h 2632"/>
                <a:gd name="T58" fmla="*/ 19 w 2694"/>
                <a:gd name="T59" fmla="*/ 386 h 2632"/>
                <a:gd name="T60" fmla="*/ 139 w 2694"/>
                <a:gd name="T61" fmla="*/ 357 h 2632"/>
                <a:gd name="T62" fmla="*/ 246 w 2694"/>
                <a:gd name="T63" fmla="*/ 324 h 2632"/>
                <a:gd name="T64" fmla="*/ 357 w 2694"/>
                <a:gd name="T65" fmla="*/ 279 h 2632"/>
                <a:gd name="T66" fmla="*/ 459 w 2694"/>
                <a:gd name="T67" fmla="*/ 219 h 2632"/>
                <a:gd name="T68" fmla="*/ 520 w 2694"/>
                <a:gd name="T69" fmla="*/ 164 h 2632"/>
                <a:gd name="T70" fmla="*/ 550 w 2694"/>
                <a:gd name="T71" fmla="*/ 124 h 2632"/>
                <a:gd name="T72" fmla="*/ 569 w 2694"/>
                <a:gd name="T73" fmla="*/ 79 h 2632"/>
                <a:gd name="T74" fmla="*/ 576 w 2694"/>
                <a:gd name="T75" fmla="*/ 30 h 2632"/>
                <a:gd name="T76" fmla="*/ 573 w 2694"/>
                <a:gd name="T77" fmla="*/ 4 h 2632"/>
                <a:gd name="T78" fmla="*/ 594 w 2694"/>
                <a:gd name="T79" fmla="*/ 0 h 2632"/>
                <a:gd name="T80" fmla="*/ 751 w 2694"/>
                <a:gd name="T81" fmla="*/ 17 h 2632"/>
                <a:gd name="T82" fmla="*/ 868 w 2694"/>
                <a:gd name="T83" fmla="*/ 52 h 2632"/>
                <a:gd name="T84" fmla="*/ 959 w 2694"/>
                <a:gd name="T85" fmla="*/ 89 h 2632"/>
                <a:gd name="T86" fmla="*/ 1061 w 2694"/>
                <a:gd name="T87" fmla="*/ 141 h 2632"/>
                <a:gd name="T88" fmla="*/ 1170 w 2694"/>
                <a:gd name="T89" fmla="*/ 209 h 2632"/>
                <a:gd name="T90" fmla="*/ 1290 w 2694"/>
                <a:gd name="T91" fmla="*/ 296 h 2632"/>
                <a:gd name="T92" fmla="*/ 1417 w 2694"/>
                <a:gd name="T93" fmla="*/ 406 h 2632"/>
                <a:gd name="T94" fmla="*/ 1550 w 2694"/>
                <a:gd name="T95" fmla="*/ 538 h 2632"/>
                <a:gd name="T96" fmla="*/ 1690 w 2694"/>
                <a:gd name="T97" fmla="*/ 697 h 2632"/>
                <a:gd name="T98" fmla="*/ 1836 w 2694"/>
                <a:gd name="T99" fmla="*/ 882 h 2632"/>
                <a:gd name="T100" fmla="*/ 1987 w 2694"/>
                <a:gd name="T101" fmla="*/ 1100 h 2632"/>
                <a:gd name="T102" fmla="*/ 2063 w 2694"/>
                <a:gd name="T103" fmla="*/ 1222 h 2632"/>
                <a:gd name="T104" fmla="*/ 2063 w 2694"/>
                <a:gd name="T105" fmla="*/ 1235 h 2632"/>
                <a:gd name="T106" fmla="*/ 2075 w 2694"/>
                <a:gd name="T107" fmla="*/ 1339 h 2632"/>
                <a:gd name="T108" fmla="*/ 2103 w 2694"/>
                <a:gd name="T109" fmla="*/ 1446 h 2632"/>
                <a:gd name="T110" fmla="*/ 2158 w 2694"/>
                <a:gd name="T111" fmla="*/ 1582 h 2632"/>
                <a:gd name="T112" fmla="*/ 2249 w 2694"/>
                <a:gd name="T113" fmla="*/ 1745 h 2632"/>
                <a:gd name="T114" fmla="*/ 2348 w 2694"/>
                <a:gd name="T115" fmla="*/ 1883 h 2632"/>
                <a:gd name="T116" fmla="*/ 2429 w 2694"/>
                <a:gd name="T117" fmla="*/ 1983 h 2632"/>
                <a:gd name="T118" fmla="*/ 2524 w 2694"/>
                <a:gd name="T119" fmla="*/ 2086 h 2632"/>
                <a:gd name="T120" fmla="*/ 2633 w 2694"/>
                <a:gd name="T121" fmla="*/ 2194 h 2632"/>
                <a:gd name="T122" fmla="*/ 2694 w 2694"/>
                <a:gd name="T123" fmla="*/ 2251 h 2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4" h="2632">
                  <a:moveTo>
                    <a:pt x="2694" y="2251"/>
                  </a:moveTo>
                  <a:lnTo>
                    <a:pt x="2692" y="2269"/>
                  </a:lnTo>
                  <a:lnTo>
                    <a:pt x="2640" y="2382"/>
                  </a:lnTo>
                  <a:lnTo>
                    <a:pt x="2584" y="2448"/>
                  </a:lnTo>
                  <a:lnTo>
                    <a:pt x="2532" y="2492"/>
                  </a:lnTo>
                  <a:lnTo>
                    <a:pt x="2466" y="2534"/>
                  </a:lnTo>
                  <a:lnTo>
                    <a:pt x="2384" y="2572"/>
                  </a:lnTo>
                  <a:lnTo>
                    <a:pt x="2285" y="2602"/>
                  </a:lnTo>
                  <a:lnTo>
                    <a:pt x="2167" y="2622"/>
                  </a:lnTo>
                  <a:lnTo>
                    <a:pt x="2029" y="2632"/>
                  </a:lnTo>
                  <a:lnTo>
                    <a:pt x="1867" y="2626"/>
                  </a:lnTo>
                  <a:lnTo>
                    <a:pt x="1682" y="2606"/>
                  </a:lnTo>
                  <a:lnTo>
                    <a:pt x="1471" y="2567"/>
                  </a:lnTo>
                  <a:lnTo>
                    <a:pt x="1355" y="2539"/>
                  </a:lnTo>
                  <a:lnTo>
                    <a:pt x="1205" y="2410"/>
                  </a:lnTo>
                  <a:lnTo>
                    <a:pt x="928" y="2150"/>
                  </a:lnTo>
                  <a:lnTo>
                    <a:pt x="743" y="1954"/>
                  </a:lnTo>
                  <a:lnTo>
                    <a:pt x="629" y="1821"/>
                  </a:lnTo>
                  <a:lnTo>
                    <a:pt x="522" y="1689"/>
                  </a:lnTo>
                  <a:lnTo>
                    <a:pt x="426" y="1555"/>
                  </a:lnTo>
                  <a:lnTo>
                    <a:pt x="338" y="1421"/>
                  </a:lnTo>
                  <a:lnTo>
                    <a:pt x="260" y="1287"/>
                  </a:lnTo>
                  <a:lnTo>
                    <a:pt x="191" y="1150"/>
                  </a:lnTo>
                  <a:lnTo>
                    <a:pt x="132" y="1015"/>
                  </a:lnTo>
                  <a:lnTo>
                    <a:pt x="85" y="877"/>
                  </a:lnTo>
                  <a:lnTo>
                    <a:pt x="46" y="738"/>
                  </a:lnTo>
                  <a:lnTo>
                    <a:pt x="20" y="599"/>
                  </a:lnTo>
                  <a:lnTo>
                    <a:pt x="3" y="459"/>
                  </a:lnTo>
                  <a:lnTo>
                    <a:pt x="0" y="389"/>
                  </a:lnTo>
                  <a:lnTo>
                    <a:pt x="19" y="386"/>
                  </a:lnTo>
                  <a:lnTo>
                    <a:pt x="139" y="357"/>
                  </a:lnTo>
                  <a:lnTo>
                    <a:pt x="246" y="324"/>
                  </a:lnTo>
                  <a:lnTo>
                    <a:pt x="357" y="279"/>
                  </a:lnTo>
                  <a:lnTo>
                    <a:pt x="459" y="219"/>
                  </a:lnTo>
                  <a:lnTo>
                    <a:pt x="520" y="164"/>
                  </a:lnTo>
                  <a:lnTo>
                    <a:pt x="550" y="124"/>
                  </a:lnTo>
                  <a:lnTo>
                    <a:pt x="569" y="79"/>
                  </a:lnTo>
                  <a:lnTo>
                    <a:pt x="576" y="30"/>
                  </a:lnTo>
                  <a:lnTo>
                    <a:pt x="573" y="4"/>
                  </a:lnTo>
                  <a:lnTo>
                    <a:pt x="594" y="0"/>
                  </a:lnTo>
                  <a:lnTo>
                    <a:pt x="751" y="17"/>
                  </a:lnTo>
                  <a:lnTo>
                    <a:pt x="868" y="52"/>
                  </a:lnTo>
                  <a:lnTo>
                    <a:pt x="959" y="89"/>
                  </a:lnTo>
                  <a:lnTo>
                    <a:pt x="1061" y="141"/>
                  </a:lnTo>
                  <a:lnTo>
                    <a:pt x="1170" y="209"/>
                  </a:lnTo>
                  <a:lnTo>
                    <a:pt x="1290" y="296"/>
                  </a:lnTo>
                  <a:lnTo>
                    <a:pt x="1417" y="406"/>
                  </a:lnTo>
                  <a:lnTo>
                    <a:pt x="1550" y="538"/>
                  </a:lnTo>
                  <a:lnTo>
                    <a:pt x="1690" y="697"/>
                  </a:lnTo>
                  <a:lnTo>
                    <a:pt x="1836" y="882"/>
                  </a:lnTo>
                  <a:lnTo>
                    <a:pt x="1987" y="1100"/>
                  </a:lnTo>
                  <a:lnTo>
                    <a:pt x="2063" y="1222"/>
                  </a:lnTo>
                  <a:lnTo>
                    <a:pt x="2063" y="1235"/>
                  </a:lnTo>
                  <a:lnTo>
                    <a:pt x="2075" y="1339"/>
                  </a:lnTo>
                  <a:lnTo>
                    <a:pt x="2103" y="1446"/>
                  </a:lnTo>
                  <a:lnTo>
                    <a:pt x="2158" y="1582"/>
                  </a:lnTo>
                  <a:lnTo>
                    <a:pt x="2249" y="1745"/>
                  </a:lnTo>
                  <a:lnTo>
                    <a:pt x="2348" y="1883"/>
                  </a:lnTo>
                  <a:lnTo>
                    <a:pt x="2429" y="1983"/>
                  </a:lnTo>
                  <a:lnTo>
                    <a:pt x="2524" y="2086"/>
                  </a:lnTo>
                  <a:lnTo>
                    <a:pt x="2633" y="2194"/>
                  </a:lnTo>
                  <a:lnTo>
                    <a:pt x="2694" y="2251"/>
                  </a:lnTo>
                  <a:close/>
                </a:path>
              </a:pathLst>
            </a:custGeom>
            <a:solidFill>
              <a:srgbClr val="3450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auto">
            <a:xfrm>
              <a:off x="-3171095" y="3815197"/>
              <a:ext cx="1363515" cy="743147"/>
            </a:xfrm>
            <a:custGeom>
              <a:avLst/>
              <a:gdLst>
                <a:gd name="T0" fmla="*/ 1264 w 1264"/>
                <a:gd name="T1" fmla="*/ 260 h 690"/>
                <a:gd name="T2" fmla="*/ 1074 w 1264"/>
                <a:gd name="T3" fmla="*/ 373 h 690"/>
                <a:gd name="T4" fmla="*/ 1023 w 1264"/>
                <a:gd name="T5" fmla="*/ 358 h 690"/>
                <a:gd name="T6" fmla="*/ 927 w 1264"/>
                <a:gd name="T7" fmla="*/ 336 h 690"/>
                <a:gd name="T8" fmla="*/ 838 w 1264"/>
                <a:gd name="T9" fmla="*/ 324 h 690"/>
                <a:gd name="T10" fmla="*/ 757 w 1264"/>
                <a:gd name="T11" fmla="*/ 320 h 690"/>
                <a:gd name="T12" fmla="*/ 684 w 1264"/>
                <a:gd name="T13" fmla="*/ 324 h 690"/>
                <a:gd name="T14" fmla="*/ 616 w 1264"/>
                <a:gd name="T15" fmla="*/ 336 h 690"/>
                <a:gd name="T16" fmla="*/ 525 w 1264"/>
                <a:gd name="T17" fmla="*/ 363 h 690"/>
                <a:gd name="T18" fmla="*/ 429 w 1264"/>
                <a:gd name="T19" fmla="*/ 415 h 690"/>
                <a:gd name="T20" fmla="*/ 352 w 1264"/>
                <a:gd name="T21" fmla="*/ 480 h 690"/>
                <a:gd name="T22" fmla="*/ 295 w 1264"/>
                <a:gd name="T23" fmla="*/ 549 h 690"/>
                <a:gd name="T24" fmla="*/ 255 w 1264"/>
                <a:gd name="T25" fmla="*/ 614 h 690"/>
                <a:gd name="T26" fmla="*/ 242 w 1264"/>
                <a:gd name="T27" fmla="*/ 643 h 690"/>
                <a:gd name="T28" fmla="*/ 233 w 1264"/>
                <a:gd name="T29" fmla="*/ 659 h 690"/>
                <a:gd name="T30" fmla="*/ 206 w 1264"/>
                <a:gd name="T31" fmla="*/ 682 h 690"/>
                <a:gd name="T32" fmla="*/ 173 w 1264"/>
                <a:gd name="T33" fmla="*/ 690 h 690"/>
                <a:gd name="T34" fmla="*/ 138 w 1264"/>
                <a:gd name="T35" fmla="*/ 684 h 690"/>
                <a:gd name="T36" fmla="*/ 122 w 1264"/>
                <a:gd name="T37" fmla="*/ 674 h 690"/>
                <a:gd name="T38" fmla="*/ 96 w 1264"/>
                <a:gd name="T39" fmla="*/ 656 h 690"/>
                <a:gd name="T40" fmla="*/ 56 w 1264"/>
                <a:gd name="T41" fmla="*/ 612 h 690"/>
                <a:gd name="T42" fmla="*/ 26 w 1264"/>
                <a:gd name="T43" fmla="*/ 562 h 690"/>
                <a:gd name="T44" fmla="*/ 7 w 1264"/>
                <a:gd name="T45" fmla="*/ 506 h 690"/>
                <a:gd name="T46" fmla="*/ 0 w 1264"/>
                <a:gd name="T47" fmla="*/ 443 h 690"/>
                <a:gd name="T48" fmla="*/ 1 w 1264"/>
                <a:gd name="T49" fmla="*/ 372 h 690"/>
                <a:gd name="T50" fmla="*/ 14 w 1264"/>
                <a:gd name="T51" fmla="*/ 297 h 690"/>
                <a:gd name="T52" fmla="*/ 36 w 1264"/>
                <a:gd name="T53" fmla="*/ 215 h 690"/>
                <a:gd name="T54" fmla="*/ 52 w 1264"/>
                <a:gd name="T55" fmla="*/ 172 h 690"/>
                <a:gd name="T56" fmla="*/ 63 w 1264"/>
                <a:gd name="T57" fmla="*/ 140 h 690"/>
                <a:gd name="T58" fmla="*/ 101 w 1264"/>
                <a:gd name="T59" fmla="*/ 84 h 690"/>
                <a:gd name="T60" fmla="*/ 148 w 1264"/>
                <a:gd name="T61" fmla="*/ 38 h 690"/>
                <a:gd name="T62" fmla="*/ 207 w 1264"/>
                <a:gd name="T63" fmla="*/ 11 h 690"/>
                <a:gd name="T64" fmla="*/ 239 w 1264"/>
                <a:gd name="T65" fmla="*/ 6 h 690"/>
                <a:gd name="T66" fmla="*/ 348 w 1264"/>
                <a:gd name="T67" fmla="*/ 0 h 690"/>
                <a:gd name="T68" fmla="*/ 537 w 1264"/>
                <a:gd name="T69" fmla="*/ 3 h 690"/>
                <a:gd name="T70" fmla="*/ 668 w 1264"/>
                <a:gd name="T71" fmla="*/ 16 h 690"/>
                <a:gd name="T72" fmla="*/ 805 w 1264"/>
                <a:gd name="T73" fmla="*/ 41 h 690"/>
                <a:gd name="T74" fmla="*/ 940 w 1264"/>
                <a:gd name="T75" fmla="*/ 80 h 690"/>
                <a:gd name="T76" fmla="*/ 1074 w 1264"/>
                <a:gd name="T77" fmla="*/ 136 h 690"/>
                <a:gd name="T78" fmla="*/ 1203 w 1264"/>
                <a:gd name="T79" fmla="*/ 212 h 690"/>
                <a:gd name="T80" fmla="*/ 1264 w 1264"/>
                <a:gd name="T81" fmla="*/ 26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64" h="690">
                  <a:moveTo>
                    <a:pt x="1264" y="260"/>
                  </a:moveTo>
                  <a:lnTo>
                    <a:pt x="1074" y="373"/>
                  </a:lnTo>
                  <a:lnTo>
                    <a:pt x="1023" y="358"/>
                  </a:lnTo>
                  <a:lnTo>
                    <a:pt x="927" y="336"/>
                  </a:lnTo>
                  <a:lnTo>
                    <a:pt x="838" y="324"/>
                  </a:lnTo>
                  <a:lnTo>
                    <a:pt x="757" y="320"/>
                  </a:lnTo>
                  <a:lnTo>
                    <a:pt x="684" y="324"/>
                  </a:lnTo>
                  <a:lnTo>
                    <a:pt x="616" y="336"/>
                  </a:lnTo>
                  <a:lnTo>
                    <a:pt x="525" y="363"/>
                  </a:lnTo>
                  <a:lnTo>
                    <a:pt x="429" y="415"/>
                  </a:lnTo>
                  <a:lnTo>
                    <a:pt x="352" y="480"/>
                  </a:lnTo>
                  <a:lnTo>
                    <a:pt x="295" y="549"/>
                  </a:lnTo>
                  <a:lnTo>
                    <a:pt x="255" y="614"/>
                  </a:lnTo>
                  <a:lnTo>
                    <a:pt x="242" y="643"/>
                  </a:lnTo>
                  <a:lnTo>
                    <a:pt x="233" y="659"/>
                  </a:lnTo>
                  <a:lnTo>
                    <a:pt x="206" y="682"/>
                  </a:lnTo>
                  <a:lnTo>
                    <a:pt x="173" y="690"/>
                  </a:lnTo>
                  <a:lnTo>
                    <a:pt x="138" y="684"/>
                  </a:lnTo>
                  <a:lnTo>
                    <a:pt x="122" y="674"/>
                  </a:lnTo>
                  <a:lnTo>
                    <a:pt x="96" y="656"/>
                  </a:lnTo>
                  <a:lnTo>
                    <a:pt x="56" y="612"/>
                  </a:lnTo>
                  <a:lnTo>
                    <a:pt x="26" y="562"/>
                  </a:lnTo>
                  <a:lnTo>
                    <a:pt x="7" y="506"/>
                  </a:lnTo>
                  <a:lnTo>
                    <a:pt x="0" y="443"/>
                  </a:lnTo>
                  <a:lnTo>
                    <a:pt x="1" y="372"/>
                  </a:lnTo>
                  <a:lnTo>
                    <a:pt x="14" y="297"/>
                  </a:lnTo>
                  <a:lnTo>
                    <a:pt x="36" y="215"/>
                  </a:lnTo>
                  <a:lnTo>
                    <a:pt x="52" y="172"/>
                  </a:lnTo>
                  <a:lnTo>
                    <a:pt x="63" y="140"/>
                  </a:lnTo>
                  <a:lnTo>
                    <a:pt x="101" y="84"/>
                  </a:lnTo>
                  <a:lnTo>
                    <a:pt x="148" y="38"/>
                  </a:lnTo>
                  <a:lnTo>
                    <a:pt x="207" y="11"/>
                  </a:lnTo>
                  <a:lnTo>
                    <a:pt x="239" y="6"/>
                  </a:lnTo>
                  <a:lnTo>
                    <a:pt x="348" y="0"/>
                  </a:lnTo>
                  <a:lnTo>
                    <a:pt x="537" y="3"/>
                  </a:lnTo>
                  <a:lnTo>
                    <a:pt x="668" y="16"/>
                  </a:lnTo>
                  <a:lnTo>
                    <a:pt x="805" y="41"/>
                  </a:lnTo>
                  <a:lnTo>
                    <a:pt x="940" y="80"/>
                  </a:lnTo>
                  <a:lnTo>
                    <a:pt x="1074" y="136"/>
                  </a:lnTo>
                  <a:lnTo>
                    <a:pt x="1203" y="212"/>
                  </a:lnTo>
                  <a:lnTo>
                    <a:pt x="1264" y="260"/>
                  </a:lnTo>
                  <a:close/>
                </a:path>
              </a:pathLst>
            </a:custGeom>
            <a:solidFill>
              <a:srgbClr val="F3D1B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1" name="Freeform 54"/>
            <p:cNvSpPr>
              <a:spLocks/>
            </p:cNvSpPr>
            <p:nvPr/>
          </p:nvSpPr>
          <p:spPr bwMode="auto">
            <a:xfrm>
              <a:off x="-1859277" y="774749"/>
              <a:ext cx="142168" cy="142168"/>
            </a:xfrm>
            <a:custGeom>
              <a:avLst/>
              <a:gdLst>
                <a:gd name="T0" fmla="*/ 66 w 132"/>
                <a:gd name="T1" fmla="*/ 0 h 132"/>
                <a:gd name="T2" fmla="*/ 79 w 132"/>
                <a:gd name="T3" fmla="*/ 0 h 132"/>
                <a:gd name="T4" fmla="*/ 103 w 132"/>
                <a:gd name="T5" fmla="*/ 10 h 132"/>
                <a:gd name="T6" fmla="*/ 122 w 132"/>
                <a:gd name="T7" fmla="*/ 29 h 132"/>
                <a:gd name="T8" fmla="*/ 132 w 132"/>
                <a:gd name="T9" fmla="*/ 52 h 132"/>
                <a:gd name="T10" fmla="*/ 132 w 132"/>
                <a:gd name="T11" fmla="*/ 66 h 132"/>
                <a:gd name="T12" fmla="*/ 132 w 132"/>
                <a:gd name="T13" fmla="*/ 79 h 132"/>
                <a:gd name="T14" fmla="*/ 122 w 132"/>
                <a:gd name="T15" fmla="*/ 104 h 132"/>
                <a:gd name="T16" fmla="*/ 103 w 132"/>
                <a:gd name="T17" fmla="*/ 122 h 132"/>
                <a:gd name="T18" fmla="*/ 79 w 132"/>
                <a:gd name="T19" fmla="*/ 132 h 132"/>
                <a:gd name="T20" fmla="*/ 66 w 132"/>
                <a:gd name="T21" fmla="*/ 132 h 132"/>
                <a:gd name="T22" fmla="*/ 53 w 132"/>
                <a:gd name="T23" fmla="*/ 132 h 132"/>
                <a:gd name="T24" fmla="*/ 29 w 132"/>
                <a:gd name="T25" fmla="*/ 122 h 132"/>
                <a:gd name="T26" fmla="*/ 10 w 132"/>
                <a:gd name="T27" fmla="*/ 104 h 132"/>
                <a:gd name="T28" fmla="*/ 0 w 132"/>
                <a:gd name="T29" fmla="*/ 79 h 132"/>
                <a:gd name="T30" fmla="*/ 0 w 132"/>
                <a:gd name="T31" fmla="*/ 66 h 132"/>
                <a:gd name="T32" fmla="*/ 0 w 132"/>
                <a:gd name="T33" fmla="*/ 52 h 132"/>
                <a:gd name="T34" fmla="*/ 10 w 132"/>
                <a:gd name="T35" fmla="*/ 29 h 132"/>
                <a:gd name="T36" fmla="*/ 29 w 132"/>
                <a:gd name="T37" fmla="*/ 10 h 132"/>
                <a:gd name="T38" fmla="*/ 53 w 132"/>
                <a:gd name="T39" fmla="*/ 0 h 132"/>
                <a:gd name="T40" fmla="*/ 66 w 132"/>
                <a:gd name="T4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32">
                  <a:moveTo>
                    <a:pt x="66" y="0"/>
                  </a:moveTo>
                  <a:lnTo>
                    <a:pt x="79" y="0"/>
                  </a:lnTo>
                  <a:lnTo>
                    <a:pt x="103" y="10"/>
                  </a:lnTo>
                  <a:lnTo>
                    <a:pt x="122" y="29"/>
                  </a:lnTo>
                  <a:lnTo>
                    <a:pt x="132" y="52"/>
                  </a:lnTo>
                  <a:lnTo>
                    <a:pt x="132" y="66"/>
                  </a:lnTo>
                  <a:lnTo>
                    <a:pt x="132" y="79"/>
                  </a:lnTo>
                  <a:lnTo>
                    <a:pt x="122" y="104"/>
                  </a:lnTo>
                  <a:lnTo>
                    <a:pt x="103" y="122"/>
                  </a:lnTo>
                  <a:lnTo>
                    <a:pt x="79" y="132"/>
                  </a:lnTo>
                  <a:lnTo>
                    <a:pt x="66" y="132"/>
                  </a:lnTo>
                  <a:lnTo>
                    <a:pt x="53" y="132"/>
                  </a:lnTo>
                  <a:lnTo>
                    <a:pt x="29" y="122"/>
                  </a:lnTo>
                  <a:lnTo>
                    <a:pt x="10" y="104"/>
                  </a:lnTo>
                  <a:lnTo>
                    <a:pt x="0" y="79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10" y="29"/>
                  </a:lnTo>
                  <a:lnTo>
                    <a:pt x="29" y="10"/>
                  </a:lnTo>
                  <a:lnTo>
                    <a:pt x="53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2" name="Freeform 55"/>
            <p:cNvSpPr>
              <a:spLocks/>
            </p:cNvSpPr>
            <p:nvPr/>
          </p:nvSpPr>
          <p:spPr bwMode="auto">
            <a:xfrm>
              <a:off x="-1859277" y="810291"/>
              <a:ext cx="71084" cy="71084"/>
            </a:xfrm>
            <a:custGeom>
              <a:avLst/>
              <a:gdLst>
                <a:gd name="T0" fmla="*/ 66 w 66"/>
                <a:gd name="T1" fmla="*/ 33 h 66"/>
                <a:gd name="T2" fmla="*/ 65 w 66"/>
                <a:gd name="T3" fmla="*/ 46 h 66"/>
                <a:gd name="T4" fmla="*/ 46 w 66"/>
                <a:gd name="T5" fmla="*/ 65 h 66"/>
                <a:gd name="T6" fmla="*/ 33 w 66"/>
                <a:gd name="T7" fmla="*/ 66 h 66"/>
                <a:gd name="T8" fmla="*/ 20 w 66"/>
                <a:gd name="T9" fmla="*/ 65 h 66"/>
                <a:gd name="T10" fmla="*/ 1 w 66"/>
                <a:gd name="T11" fmla="*/ 46 h 66"/>
                <a:gd name="T12" fmla="*/ 0 w 66"/>
                <a:gd name="T13" fmla="*/ 33 h 66"/>
                <a:gd name="T14" fmla="*/ 1 w 66"/>
                <a:gd name="T15" fmla="*/ 20 h 66"/>
                <a:gd name="T16" fmla="*/ 20 w 66"/>
                <a:gd name="T17" fmla="*/ 2 h 66"/>
                <a:gd name="T18" fmla="*/ 33 w 66"/>
                <a:gd name="T19" fmla="*/ 0 h 66"/>
                <a:gd name="T20" fmla="*/ 46 w 66"/>
                <a:gd name="T21" fmla="*/ 2 h 66"/>
                <a:gd name="T22" fmla="*/ 65 w 66"/>
                <a:gd name="T23" fmla="*/ 20 h 66"/>
                <a:gd name="T24" fmla="*/ 66 w 66"/>
                <a:gd name="T25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33"/>
                  </a:moveTo>
                  <a:lnTo>
                    <a:pt x="65" y="46"/>
                  </a:lnTo>
                  <a:lnTo>
                    <a:pt x="46" y="65"/>
                  </a:lnTo>
                  <a:lnTo>
                    <a:pt x="33" y="66"/>
                  </a:lnTo>
                  <a:lnTo>
                    <a:pt x="20" y="65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1" y="20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46" y="2"/>
                  </a:lnTo>
                  <a:lnTo>
                    <a:pt x="65" y="2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3" name="Freeform 56"/>
            <p:cNvSpPr>
              <a:spLocks/>
            </p:cNvSpPr>
            <p:nvPr/>
          </p:nvSpPr>
          <p:spPr bwMode="auto">
            <a:xfrm>
              <a:off x="-1901281" y="438717"/>
              <a:ext cx="568671" cy="203559"/>
            </a:xfrm>
            <a:custGeom>
              <a:avLst/>
              <a:gdLst>
                <a:gd name="T0" fmla="*/ 523 w 528"/>
                <a:gd name="T1" fmla="*/ 180 h 189"/>
                <a:gd name="T2" fmla="*/ 517 w 528"/>
                <a:gd name="T3" fmla="*/ 182 h 189"/>
                <a:gd name="T4" fmla="*/ 510 w 528"/>
                <a:gd name="T5" fmla="*/ 179 h 189"/>
                <a:gd name="T6" fmla="*/ 449 w 528"/>
                <a:gd name="T7" fmla="*/ 138 h 189"/>
                <a:gd name="T8" fmla="*/ 387 w 528"/>
                <a:gd name="T9" fmla="*/ 108 h 189"/>
                <a:gd name="T10" fmla="*/ 357 w 528"/>
                <a:gd name="T11" fmla="*/ 95 h 189"/>
                <a:gd name="T12" fmla="*/ 294 w 528"/>
                <a:gd name="T13" fmla="*/ 82 h 189"/>
                <a:gd name="T14" fmla="*/ 263 w 528"/>
                <a:gd name="T15" fmla="*/ 82 h 189"/>
                <a:gd name="T16" fmla="*/ 232 w 528"/>
                <a:gd name="T17" fmla="*/ 84 h 189"/>
                <a:gd name="T18" fmla="*/ 170 w 528"/>
                <a:gd name="T19" fmla="*/ 99 h 189"/>
                <a:gd name="T20" fmla="*/ 140 w 528"/>
                <a:gd name="T21" fmla="*/ 112 h 189"/>
                <a:gd name="T22" fmla="*/ 79 w 528"/>
                <a:gd name="T23" fmla="*/ 144 h 189"/>
                <a:gd name="T24" fmla="*/ 20 w 528"/>
                <a:gd name="T25" fmla="*/ 186 h 189"/>
                <a:gd name="T26" fmla="*/ 19 w 528"/>
                <a:gd name="T27" fmla="*/ 186 h 189"/>
                <a:gd name="T28" fmla="*/ 14 w 528"/>
                <a:gd name="T29" fmla="*/ 189 h 189"/>
                <a:gd name="T30" fmla="*/ 6 w 528"/>
                <a:gd name="T31" fmla="*/ 187 h 189"/>
                <a:gd name="T32" fmla="*/ 3 w 528"/>
                <a:gd name="T33" fmla="*/ 183 h 189"/>
                <a:gd name="T34" fmla="*/ 0 w 528"/>
                <a:gd name="T35" fmla="*/ 177 h 189"/>
                <a:gd name="T36" fmla="*/ 1 w 528"/>
                <a:gd name="T37" fmla="*/ 171 h 189"/>
                <a:gd name="T38" fmla="*/ 20 w 528"/>
                <a:gd name="T39" fmla="*/ 135 h 189"/>
                <a:gd name="T40" fmla="*/ 72 w 528"/>
                <a:gd name="T41" fmla="*/ 76 h 189"/>
                <a:gd name="T42" fmla="*/ 104 w 528"/>
                <a:gd name="T43" fmla="*/ 52 h 189"/>
                <a:gd name="T44" fmla="*/ 138 w 528"/>
                <a:gd name="T45" fmla="*/ 29 h 189"/>
                <a:gd name="T46" fmla="*/ 219 w 528"/>
                <a:gd name="T47" fmla="*/ 3 h 189"/>
                <a:gd name="T48" fmla="*/ 262 w 528"/>
                <a:gd name="T49" fmla="*/ 0 h 189"/>
                <a:gd name="T50" fmla="*/ 284 w 528"/>
                <a:gd name="T51" fmla="*/ 0 h 189"/>
                <a:gd name="T52" fmla="*/ 325 w 528"/>
                <a:gd name="T53" fmla="*/ 7 h 189"/>
                <a:gd name="T54" fmla="*/ 345 w 528"/>
                <a:gd name="T55" fmla="*/ 13 h 189"/>
                <a:gd name="T56" fmla="*/ 386 w 528"/>
                <a:gd name="T57" fmla="*/ 27 h 189"/>
                <a:gd name="T58" fmla="*/ 420 w 528"/>
                <a:gd name="T59" fmla="*/ 49 h 189"/>
                <a:gd name="T60" fmla="*/ 453 w 528"/>
                <a:gd name="T61" fmla="*/ 72 h 189"/>
                <a:gd name="T62" fmla="*/ 507 w 528"/>
                <a:gd name="T63" fmla="*/ 130 h 189"/>
                <a:gd name="T64" fmla="*/ 527 w 528"/>
                <a:gd name="T65" fmla="*/ 163 h 189"/>
                <a:gd name="T66" fmla="*/ 528 w 528"/>
                <a:gd name="T67" fmla="*/ 167 h 189"/>
                <a:gd name="T68" fmla="*/ 527 w 528"/>
                <a:gd name="T69" fmla="*/ 176 h 189"/>
                <a:gd name="T70" fmla="*/ 523 w 528"/>
                <a:gd name="T71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" h="189">
                  <a:moveTo>
                    <a:pt x="523" y="180"/>
                  </a:moveTo>
                  <a:lnTo>
                    <a:pt x="517" y="182"/>
                  </a:lnTo>
                  <a:lnTo>
                    <a:pt x="510" y="179"/>
                  </a:lnTo>
                  <a:lnTo>
                    <a:pt x="449" y="138"/>
                  </a:lnTo>
                  <a:lnTo>
                    <a:pt x="387" y="108"/>
                  </a:lnTo>
                  <a:lnTo>
                    <a:pt x="357" y="95"/>
                  </a:lnTo>
                  <a:lnTo>
                    <a:pt x="294" y="82"/>
                  </a:lnTo>
                  <a:lnTo>
                    <a:pt x="263" y="82"/>
                  </a:lnTo>
                  <a:lnTo>
                    <a:pt x="232" y="84"/>
                  </a:lnTo>
                  <a:lnTo>
                    <a:pt x="170" y="99"/>
                  </a:lnTo>
                  <a:lnTo>
                    <a:pt x="140" y="112"/>
                  </a:lnTo>
                  <a:lnTo>
                    <a:pt x="79" y="144"/>
                  </a:lnTo>
                  <a:lnTo>
                    <a:pt x="20" y="186"/>
                  </a:lnTo>
                  <a:lnTo>
                    <a:pt x="19" y="186"/>
                  </a:lnTo>
                  <a:lnTo>
                    <a:pt x="14" y="189"/>
                  </a:lnTo>
                  <a:lnTo>
                    <a:pt x="6" y="187"/>
                  </a:lnTo>
                  <a:lnTo>
                    <a:pt x="3" y="183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20" y="135"/>
                  </a:lnTo>
                  <a:lnTo>
                    <a:pt x="72" y="76"/>
                  </a:lnTo>
                  <a:lnTo>
                    <a:pt x="104" y="52"/>
                  </a:lnTo>
                  <a:lnTo>
                    <a:pt x="138" y="29"/>
                  </a:lnTo>
                  <a:lnTo>
                    <a:pt x="219" y="3"/>
                  </a:lnTo>
                  <a:lnTo>
                    <a:pt x="262" y="0"/>
                  </a:lnTo>
                  <a:lnTo>
                    <a:pt x="284" y="0"/>
                  </a:lnTo>
                  <a:lnTo>
                    <a:pt x="325" y="7"/>
                  </a:lnTo>
                  <a:lnTo>
                    <a:pt x="345" y="13"/>
                  </a:lnTo>
                  <a:lnTo>
                    <a:pt x="386" y="27"/>
                  </a:lnTo>
                  <a:lnTo>
                    <a:pt x="420" y="49"/>
                  </a:lnTo>
                  <a:lnTo>
                    <a:pt x="453" y="72"/>
                  </a:lnTo>
                  <a:lnTo>
                    <a:pt x="507" y="130"/>
                  </a:lnTo>
                  <a:lnTo>
                    <a:pt x="527" y="163"/>
                  </a:lnTo>
                  <a:lnTo>
                    <a:pt x="528" y="167"/>
                  </a:lnTo>
                  <a:lnTo>
                    <a:pt x="527" y="176"/>
                  </a:lnTo>
                  <a:lnTo>
                    <a:pt x="523" y="18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4" name="Freeform 57"/>
            <p:cNvSpPr>
              <a:spLocks/>
            </p:cNvSpPr>
            <p:nvPr/>
          </p:nvSpPr>
          <p:spPr bwMode="auto">
            <a:xfrm>
              <a:off x="-2108068" y="3285298"/>
              <a:ext cx="2613944" cy="1932186"/>
            </a:xfrm>
            <a:custGeom>
              <a:avLst/>
              <a:gdLst>
                <a:gd name="T0" fmla="*/ 2288 w 2428"/>
                <a:gd name="T1" fmla="*/ 1599 h 1793"/>
                <a:gd name="T2" fmla="*/ 2273 w 2428"/>
                <a:gd name="T3" fmla="*/ 1626 h 1793"/>
                <a:gd name="T4" fmla="*/ 2237 w 2428"/>
                <a:gd name="T5" fmla="*/ 1675 h 1793"/>
                <a:gd name="T6" fmla="*/ 2194 w 2428"/>
                <a:gd name="T7" fmla="*/ 1715 h 1793"/>
                <a:gd name="T8" fmla="*/ 2145 w 2428"/>
                <a:gd name="T9" fmla="*/ 1749 h 1793"/>
                <a:gd name="T10" fmla="*/ 2092 w 2428"/>
                <a:gd name="T11" fmla="*/ 1773 h 1793"/>
                <a:gd name="T12" fmla="*/ 2036 w 2428"/>
                <a:gd name="T13" fmla="*/ 1787 h 1793"/>
                <a:gd name="T14" fmla="*/ 1977 w 2428"/>
                <a:gd name="T15" fmla="*/ 1793 h 1793"/>
                <a:gd name="T16" fmla="*/ 1916 w 2428"/>
                <a:gd name="T17" fmla="*/ 1789 h 1793"/>
                <a:gd name="T18" fmla="*/ 1888 w 2428"/>
                <a:gd name="T19" fmla="*/ 1782 h 1793"/>
                <a:gd name="T20" fmla="*/ 1806 w 2428"/>
                <a:gd name="T21" fmla="*/ 1759 h 1793"/>
                <a:gd name="T22" fmla="*/ 1620 w 2428"/>
                <a:gd name="T23" fmla="*/ 1691 h 1793"/>
                <a:gd name="T24" fmla="*/ 1407 w 2428"/>
                <a:gd name="T25" fmla="*/ 1600 h 1793"/>
                <a:gd name="T26" fmla="*/ 1173 w 2428"/>
                <a:gd name="T27" fmla="*/ 1491 h 1793"/>
                <a:gd name="T28" fmla="*/ 534 w 2428"/>
                <a:gd name="T29" fmla="*/ 1171 h 1793"/>
                <a:gd name="T30" fmla="*/ 0 w 2428"/>
                <a:gd name="T31" fmla="*/ 896 h 1793"/>
                <a:gd name="T32" fmla="*/ 39 w 2428"/>
                <a:gd name="T33" fmla="*/ 565 h 1793"/>
                <a:gd name="T34" fmla="*/ 1624 w 2428"/>
                <a:gd name="T35" fmla="*/ 1046 h 1793"/>
                <a:gd name="T36" fmla="*/ 1641 w 2428"/>
                <a:gd name="T37" fmla="*/ 1050 h 1793"/>
                <a:gd name="T38" fmla="*/ 1675 w 2428"/>
                <a:gd name="T39" fmla="*/ 1052 h 1793"/>
                <a:gd name="T40" fmla="*/ 1706 w 2428"/>
                <a:gd name="T41" fmla="*/ 1046 h 1793"/>
                <a:gd name="T42" fmla="*/ 1735 w 2428"/>
                <a:gd name="T43" fmla="*/ 1033 h 1793"/>
                <a:gd name="T44" fmla="*/ 1759 w 2428"/>
                <a:gd name="T45" fmla="*/ 1013 h 1793"/>
                <a:gd name="T46" fmla="*/ 1780 w 2428"/>
                <a:gd name="T47" fmla="*/ 988 h 1793"/>
                <a:gd name="T48" fmla="*/ 1793 w 2428"/>
                <a:gd name="T49" fmla="*/ 959 h 1793"/>
                <a:gd name="T50" fmla="*/ 1798 w 2428"/>
                <a:gd name="T51" fmla="*/ 926 h 1793"/>
                <a:gd name="T52" fmla="*/ 1798 w 2428"/>
                <a:gd name="T53" fmla="*/ 909 h 1793"/>
                <a:gd name="T54" fmla="*/ 1745 w 2428"/>
                <a:gd name="T55" fmla="*/ 114 h 1793"/>
                <a:gd name="T56" fmla="*/ 2376 w 2428"/>
                <a:gd name="T57" fmla="*/ 0 h 1793"/>
                <a:gd name="T58" fmla="*/ 2381 w 2428"/>
                <a:gd name="T59" fmla="*/ 35 h 1793"/>
                <a:gd name="T60" fmla="*/ 2406 w 2428"/>
                <a:gd name="T61" fmla="*/ 267 h 1793"/>
                <a:gd name="T62" fmla="*/ 2420 w 2428"/>
                <a:gd name="T63" fmla="*/ 486 h 1793"/>
                <a:gd name="T64" fmla="*/ 2428 w 2428"/>
                <a:gd name="T65" fmla="*/ 738 h 1793"/>
                <a:gd name="T66" fmla="*/ 2419 w 2428"/>
                <a:gd name="T67" fmla="*/ 1004 h 1793"/>
                <a:gd name="T68" fmla="*/ 2399 w 2428"/>
                <a:gd name="T69" fmla="*/ 1200 h 1793"/>
                <a:gd name="T70" fmla="*/ 2377 w 2428"/>
                <a:gd name="T71" fmla="*/ 1325 h 1793"/>
                <a:gd name="T72" fmla="*/ 2347 w 2428"/>
                <a:gd name="T73" fmla="*/ 1443 h 1793"/>
                <a:gd name="T74" fmla="*/ 2309 w 2428"/>
                <a:gd name="T75" fmla="*/ 1550 h 1793"/>
                <a:gd name="T76" fmla="*/ 2288 w 2428"/>
                <a:gd name="T77" fmla="*/ 1599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28" h="1793">
                  <a:moveTo>
                    <a:pt x="2288" y="1599"/>
                  </a:moveTo>
                  <a:lnTo>
                    <a:pt x="2273" y="1626"/>
                  </a:lnTo>
                  <a:lnTo>
                    <a:pt x="2237" y="1675"/>
                  </a:lnTo>
                  <a:lnTo>
                    <a:pt x="2194" y="1715"/>
                  </a:lnTo>
                  <a:lnTo>
                    <a:pt x="2145" y="1749"/>
                  </a:lnTo>
                  <a:lnTo>
                    <a:pt x="2092" y="1773"/>
                  </a:lnTo>
                  <a:lnTo>
                    <a:pt x="2036" y="1787"/>
                  </a:lnTo>
                  <a:lnTo>
                    <a:pt x="1977" y="1793"/>
                  </a:lnTo>
                  <a:lnTo>
                    <a:pt x="1916" y="1789"/>
                  </a:lnTo>
                  <a:lnTo>
                    <a:pt x="1888" y="1782"/>
                  </a:lnTo>
                  <a:lnTo>
                    <a:pt x="1806" y="1759"/>
                  </a:lnTo>
                  <a:lnTo>
                    <a:pt x="1620" y="1691"/>
                  </a:lnTo>
                  <a:lnTo>
                    <a:pt x="1407" y="1600"/>
                  </a:lnTo>
                  <a:lnTo>
                    <a:pt x="1173" y="1491"/>
                  </a:lnTo>
                  <a:lnTo>
                    <a:pt x="534" y="1171"/>
                  </a:lnTo>
                  <a:lnTo>
                    <a:pt x="0" y="896"/>
                  </a:lnTo>
                  <a:lnTo>
                    <a:pt x="39" y="565"/>
                  </a:lnTo>
                  <a:lnTo>
                    <a:pt x="1624" y="1046"/>
                  </a:lnTo>
                  <a:lnTo>
                    <a:pt x="1641" y="1050"/>
                  </a:lnTo>
                  <a:lnTo>
                    <a:pt x="1675" y="1052"/>
                  </a:lnTo>
                  <a:lnTo>
                    <a:pt x="1706" y="1046"/>
                  </a:lnTo>
                  <a:lnTo>
                    <a:pt x="1735" y="1033"/>
                  </a:lnTo>
                  <a:lnTo>
                    <a:pt x="1759" y="1013"/>
                  </a:lnTo>
                  <a:lnTo>
                    <a:pt x="1780" y="988"/>
                  </a:lnTo>
                  <a:lnTo>
                    <a:pt x="1793" y="959"/>
                  </a:lnTo>
                  <a:lnTo>
                    <a:pt x="1798" y="926"/>
                  </a:lnTo>
                  <a:lnTo>
                    <a:pt x="1798" y="909"/>
                  </a:lnTo>
                  <a:lnTo>
                    <a:pt x="1745" y="114"/>
                  </a:lnTo>
                  <a:lnTo>
                    <a:pt x="2376" y="0"/>
                  </a:lnTo>
                  <a:lnTo>
                    <a:pt x="2381" y="35"/>
                  </a:lnTo>
                  <a:lnTo>
                    <a:pt x="2406" y="267"/>
                  </a:lnTo>
                  <a:lnTo>
                    <a:pt x="2420" y="486"/>
                  </a:lnTo>
                  <a:lnTo>
                    <a:pt x="2428" y="738"/>
                  </a:lnTo>
                  <a:lnTo>
                    <a:pt x="2419" y="1004"/>
                  </a:lnTo>
                  <a:lnTo>
                    <a:pt x="2399" y="1200"/>
                  </a:lnTo>
                  <a:lnTo>
                    <a:pt x="2377" y="1325"/>
                  </a:lnTo>
                  <a:lnTo>
                    <a:pt x="2347" y="1443"/>
                  </a:lnTo>
                  <a:lnTo>
                    <a:pt x="2309" y="1550"/>
                  </a:lnTo>
                  <a:lnTo>
                    <a:pt x="2288" y="1599"/>
                  </a:lnTo>
                  <a:close/>
                </a:path>
              </a:pathLst>
            </a:custGeom>
            <a:solidFill>
              <a:srgbClr val="CCCBD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5" name="Freeform 58"/>
            <p:cNvSpPr>
              <a:spLocks/>
            </p:cNvSpPr>
            <p:nvPr/>
          </p:nvSpPr>
          <p:spPr bwMode="auto">
            <a:xfrm>
              <a:off x="-489298" y="2503378"/>
              <a:ext cx="1043640" cy="1127647"/>
            </a:xfrm>
            <a:custGeom>
              <a:avLst/>
              <a:gdLst>
                <a:gd name="T0" fmla="*/ 968 w 968"/>
                <a:gd name="T1" fmla="*/ 730 h 1047"/>
                <a:gd name="T2" fmla="*/ 965 w 968"/>
                <a:gd name="T3" fmla="*/ 746 h 1047"/>
                <a:gd name="T4" fmla="*/ 946 w 968"/>
                <a:gd name="T5" fmla="*/ 774 h 1047"/>
                <a:gd name="T6" fmla="*/ 894 w 968"/>
                <a:gd name="T7" fmla="*/ 818 h 1047"/>
                <a:gd name="T8" fmla="*/ 788 w 968"/>
                <a:gd name="T9" fmla="*/ 874 h 1047"/>
                <a:gd name="T10" fmla="*/ 658 w 968"/>
                <a:gd name="T11" fmla="*/ 924 h 1047"/>
                <a:gd name="T12" fmla="*/ 451 w 968"/>
                <a:gd name="T13" fmla="*/ 989 h 1047"/>
                <a:gd name="T14" fmla="*/ 245 w 968"/>
                <a:gd name="T15" fmla="*/ 1042 h 1047"/>
                <a:gd name="T16" fmla="*/ 222 w 968"/>
                <a:gd name="T17" fmla="*/ 1047 h 1047"/>
                <a:gd name="T18" fmla="*/ 176 w 968"/>
                <a:gd name="T19" fmla="*/ 954 h 1047"/>
                <a:gd name="T20" fmla="*/ 100 w 968"/>
                <a:gd name="T21" fmla="*/ 779 h 1047"/>
                <a:gd name="T22" fmla="*/ 43 w 968"/>
                <a:gd name="T23" fmla="*/ 619 h 1047"/>
                <a:gd name="T24" fmla="*/ 10 w 968"/>
                <a:gd name="T25" fmla="*/ 474 h 1047"/>
                <a:gd name="T26" fmla="*/ 0 w 968"/>
                <a:gd name="T27" fmla="*/ 345 h 1047"/>
                <a:gd name="T28" fmla="*/ 9 w 968"/>
                <a:gd name="T29" fmla="*/ 260 h 1047"/>
                <a:gd name="T30" fmla="*/ 23 w 968"/>
                <a:gd name="T31" fmla="*/ 209 h 1047"/>
                <a:gd name="T32" fmla="*/ 43 w 968"/>
                <a:gd name="T33" fmla="*/ 162 h 1047"/>
                <a:gd name="T34" fmla="*/ 71 w 968"/>
                <a:gd name="T35" fmla="*/ 121 h 1047"/>
                <a:gd name="T36" fmla="*/ 107 w 968"/>
                <a:gd name="T37" fmla="*/ 85 h 1047"/>
                <a:gd name="T38" fmla="*/ 148 w 968"/>
                <a:gd name="T39" fmla="*/ 53 h 1047"/>
                <a:gd name="T40" fmla="*/ 173 w 968"/>
                <a:gd name="T41" fmla="*/ 40 h 1047"/>
                <a:gd name="T42" fmla="*/ 196 w 968"/>
                <a:gd name="T43" fmla="*/ 29 h 1047"/>
                <a:gd name="T44" fmla="*/ 243 w 968"/>
                <a:gd name="T45" fmla="*/ 11 h 1047"/>
                <a:gd name="T46" fmla="*/ 294 w 968"/>
                <a:gd name="T47" fmla="*/ 3 h 1047"/>
                <a:gd name="T48" fmla="*/ 344 w 968"/>
                <a:gd name="T49" fmla="*/ 0 h 1047"/>
                <a:gd name="T50" fmla="*/ 419 w 968"/>
                <a:gd name="T51" fmla="*/ 8 h 1047"/>
                <a:gd name="T52" fmla="*/ 493 w 968"/>
                <a:gd name="T53" fmla="*/ 33 h 1047"/>
                <a:gd name="T54" fmla="*/ 537 w 968"/>
                <a:gd name="T55" fmla="*/ 57 h 1047"/>
                <a:gd name="T56" fmla="*/ 559 w 968"/>
                <a:gd name="T57" fmla="*/ 72 h 1047"/>
                <a:gd name="T58" fmla="*/ 614 w 968"/>
                <a:gd name="T59" fmla="*/ 112 h 1047"/>
                <a:gd name="T60" fmla="*/ 710 w 968"/>
                <a:gd name="T61" fmla="*/ 210 h 1047"/>
                <a:gd name="T62" fmla="*/ 788 w 968"/>
                <a:gd name="T63" fmla="*/ 317 h 1047"/>
                <a:gd name="T64" fmla="*/ 851 w 968"/>
                <a:gd name="T65" fmla="*/ 426 h 1047"/>
                <a:gd name="T66" fmla="*/ 920 w 968"/>
                <a:gd name="T67" fmla="*/ 580 h 1047"/>
                <a:gd name="T68" fmla="*/ 965 w 968"/>
                <a:gd name="T69" fmla="*/ 717 h 1047"/>
                <a:gd name="T70" fmla="*/ 968 w 968"/>
                <a:gd name="T71" fmla="*/ 730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8" h="1047">
                  <a:moveTo>
                    <a:pt x="968" y="730"/>
                  </a:moveTo>
                  <a:lnTo>
                    <a:pt x="965" y="746"/>
                  </a:lnTo>
                  <a:lnTo>
                    <a:pt x="946" y="774"/>
                  </a:lnTo>
                  <a:lnTo>
                    <a:pt x="894" y="818"/>
                  </a:lnTo>
                  <a:lnTo>
                    <a:pt x="788" y="874"/>
                  </a:lnTo>
                  <a:lnTo>
                    <a:pt x="658" y="924"/>
                  </a:lnTo>
                  <a:lnTo>
                    <a:pt x="451" y="989"/>
                  </a:lnTo>
                  <a:lnTo>
                    <a:pt x="245" y="1042"/>
                  </a:lnTo>
                  <a:lnTo>
                    <a:pt x="222" y="1047"/>
                  </a:lnTo>
                  <a:lnTo>
                    <a:pt x="176" y="954"/>
                  </a:lnTo>
                  <a:lnTo>
                    <a:pt x="100" y="779"/>
                  </a:lnTo>
                  <a:lnTo>
                    <a:pt x="43" y="619"/>
                  </a:lnTo>
                  <a:lnTo>
                    <a:pt x="10" y="474"/>
                  </a:lnTo>
                  <a:lnTo>
                    <a:pt x="0" y="345"/>
                  </a:lnTo>
                  <a:lnTo>
                    <a:pt x="9" y="260"/>
                  </a:lnTo>
                  <a:lnTo>
                    <a:pt x="23" y="209"/>
                  </a:lnTo>
                  <a:lnTo>
                    <a:pt x="43" y="162"/>
                  </a:lnTo>
                  <a:lnTo>
                    <a:pt x="71" y="121"/>
                  </a:lnTo>
                  <a:lnTo>
                    <a:pt x="107" y="85"/>
                  </a:lnTo>
                  <a:lnTo>
                    <a:pt x="148" y="53"/>
                  </a:lnTo>
                  <a:lnTo>
                    <a:pt x="173" y="40"/>
                  </a:lnTo>
                  <a:lnTo>
                    <a:pt x="196" y="29"/>
                  </a:lnTo>
                  <a:lnTo>
                    <a:pt x="243" y="11"/>
                  </a:lnTo>
                  <a:lnTo>
                    <a:pt x="294" y="3"/>
                  </a:lnTo>
                  <a:lnTo>
                    <a:pt x="344" y="0"/>
                  </a:lnTo>
                  <a:lnTo>
                    <a:pt x="419" y="8"/>
                  </a:lnTo>
                  <a:lnTo>
                    <a:pt x="493" y="33"/>
                  </a:lnTo>
                  <a:lnTo>
                    <a:pt x="537" y="57"/>
                  </a:lnTo>
                  <a:lnTo>
                    <a:pt x="559" y="72"/>
                  </a:lnTo>
                  <a:lnTo>
                    <a:pt x="614" y="112"/>
                  </a:lnTo>
                  <a:lnTo>
                    <a:pt x="710" y="210"/>
                  </a:lnTo>
                  <a:lnTo>
                    <a:pt x="788" y="317"/>
                  </a:lnTo>
                  <a:lnTo>
                    <a:pt x="851" y="426"/>
                  </a:lnTo>
                  <a:lnTo>
                    <a:pt x="920" y="580"/>
                  </a:lnTo>
                  <a:lnTo>
                    <a:pt x="965" y="717"/>
                  </a:lnTo>
                  <a:lnTo>
                    <a:pt x="968" y="730"/>
                  </a:lnTo>
                  <a:close/>
                </a:path>
              </a:pathLst>
            </a:custGeom>
            <a:solidFill>
              <a:srgbClr val="2D435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6" name="Freeform 59"/>
            <p:cNvSpPr>
              <a:spLocks/>
            </p:cNvSpPr>
            <p:nvPr/>
          </p:nvSpPr>
          <p:spPr bwMode="auto">
            <a:xfrm>
              <a:off x="-2673508" y="-68562"/>
              <a:ext cx="1082412" cy="481433"/>
            </a:xfrm>
            <a:custGeom>
              <a:avLst/>
              <a:gdLst>
                <a:gd name="T0" fmla="*/ 1005 w 1005"/>
                <a:gd name="T1" fmla="*/ 0 h 446"/>
                <a:gd name="T2" fmla="*/ 967 w 1005"/>
                <a:gd name="T3" fmla="*/ 72 h 446"/>
                <a:gd name="T4" fmla="*/ 900 w 1005"/>
                <a:gd name="T5" fmla="*/ 172 h 446"/>
                <a:gd name="T6" fmla="*/ 850 w 1005"/>
                <a:gd name="T7" fmla="*/ 236 h 446"/>
                <a:gd name="T8" fmla="*/ 823 w 1005"/>
                <a:gd name="T9" fmla="*/ 266 h 446"/>
                <a:gd name="T10" fmla="*/ 794 w 1005"/>
                <a:gd name="T11" fmla="*/ 295 h 446"/>
                <a:gd name="T12" fmla="*/ 732 w 1005"/>
                <a:gd name="T13" fmla="*/ 347 h 446"/>
                <a:gd name="T14" fmla="*/ 663 w 1005"/>
                <a:gd name="T15" fmla="*/ 390 h 446"/>
                <a:gd name="T16" fmla="*/ 589 w 1005"/>
                <a:gd name="T17" fmla="*/ 422 h 446"/>
                <a:gd name="T18" fmla="*/ 550 w 1005"/>
                <a:gd name="T19" fmla="*/ 433 h 446"/>
                <a:gd name="T20" fmla="*/ 520 w 1005"/>
                <a:gd name="T21" fmla="*/ 440 h 446"/>
                <a:gd name="T22" fmla="*/ 458 w 1005"/>
                <a:gd name="T23" fmla="*/ 446 h 446"/>
                <a:gd name="T24" fmla="*/ 396 w 1005"/>
                <a:gd name="T25" fmla="*/ 445 h 446"/>
                <a:gd name="T26" fmla="*/ 336 w 1005"/>
                <a:gd name="T27" fmla="*/ 435 h 446"/>
                <a:gd name="T28" fmla="*/ 306 w 1005"/>
                <a:gd name="T29" fmla="*/ 426 h 446"/>
                <a:gd name="T30" fmla="*/ 398 w 1005"/>
                <a:gd name="T31" fmla="*/ 422 h 446"/>
                <a:gd name="T32" fmla="*/ 490 w 1005"/>
                <a:gd name="T33" fmla="*/ 419 h 446"/>
                <a:gd name="T34" fmla="*/ 503 w 1005"/>
                <a:gd name="T35" fmla="*/ 417 h 446"/>
                <a:gd name="T36" fmla="*/ 529 w 1005"/>
                <a:gd name="T37" fmla="*/ 410 h 446"/>
                <a:gd name="T38" fmla="*/ 538 w 1005"/>
                <a:gd name="T39" fmla="*/ 401 h 446"/>
                <a:gd name="T40" fmla="*/ 543 w 1005"/>
                <a:gd name="T41" fmla="*/ 388 h 446"/>
                <a:gd name="T42" fmla="*/ 533 w 1005"/>
                <a:gd name="T43" fmla="*/ 361 h 446"/>
                <a:gd name="T44" fmla="*/ 523 w 1005"/>
                <a:gd name="T45" fmla="*/ 351 h 446"/>
                <a:gd name="T46" fmla="*/ 510 w 1005"/>
                <a:gd name="T47" fmla="*/ 344 h 446"/>
                <a:gd name="T48" fmla="*/ 481 w 1005"/>
                <a:gd name="T49" fmla="*/ 339 h 446"/>
                <a:gd name="T50" fmla="*/ 466 w 1005"/>
                <a:gd name="T51" fmla="*/ 339 h 446"/>
                <a:gd name="T52" fmla="*/ 389 w 1005"/>
                <a:gd name="T53" fmla="*/ 341 h 446"/>
                <a:gd name="T54" fmla="*/ 275 w 1005"/>
                <a:gd name="T55" fmla="*/ 339 h 446"/>
                <a:gd name="T56" fmla="*/ 205 w 1005"/>
                <a:gd name="T57" fmla="*/ 324 h 446"/>
                <a:gd name="T58" fmla="*/ 172 w 1005"/>
                <a:gd name="T59" fmla="*/ 306 h 446"/>
                <a:gd name="T60" fmla="*/ 140 w 1005"/>
                <a:gd name="T61" fmla="*/ 288 h 446"/>
                <a:gd name="T62" fmla="*/ 88 w 1005"/>
                <a:gd name="T63" fmla="*/ 236 h 446"/>
                <a:gd name="T64" fmla="*/ 64 w 1005"/>
                <a:gd name="T65" fmla="*/ 208 h 446"/>
                <a:gd name="T66" fmla="*/ 45 w 1005"/>
                <a:gd name="T67" fmla="*/ 188 h 446"/>
                <a:gd name="T68" fmla="*/ 15 w 1005"/>
                <a:gd name="T69" fmla="*/ 142 h 446"/>
                <a:gd name="T70" fmla="*/ 5 w 1005"/>
                <a:gd name="T71" fmla="*/ 116 h 446"/>
                <a:gd name="T72" fmla="*/ 0 w 1005"/>
                <a:gd name="T73" fmla="*/ 98 h 446"/>
                <a:gd name="T74" fmla="*/ 3 w 1005"/>
                <a:gd name="T75" fmla="*/ 60 h 446"/>
                <a:gd name="T76" fmla="*/ 12 w 1005"/>
                <a:gd name="T77" fmla="*/ 43 h 446"/>
                <a:gd name="T78" fmla="*/ 19 w 1005"/>
                <a:gd name="T79" fmla="*/ 33 h 446"/>
                <a:gd name="T80" fmla="*/ 29 w 1005"/>
                <a:gd name="T81" fmla="*/ 24 h 446"/>
                <a:gd name="T82" fmla="*/ 41 w 1005"/>
                <a:gd name="T83" fmla="*/ 34 h 446"/>
                <a:gd name="T84" fmla="*/ 48 w 1005"/>
                <a:gd name="T85" fmla="*/ 53 h 446"/>
                <a:gd name="T86" fmla="*/ 65 w 1005"/>
                <a:gd name="T87" fmla="*/ 90 h 446"/>
                <a:gd name="T88" fmla="*/ 116 w 1005"/>
                <a:gd name="T89" fmla="*/ 152 h 446"/>
                <a:gd name="T90" fmla="*/ 150 w 1005"/>
                <a:gd name="T91" fmla="*/ 177 h 446"/>
                <a:gd name="T92" fmla="*/ 172 w 1005"/>
                <a:gd name="T93" fmla="*/ 190 h 446"/>
                <a:gd name="T94" fmla="*/ 219 w 1005"/>
                <a:gd name="T95" fmla="*/ 210 h 446"/>
                <a:gd name="T96" fmla="*/ 293 w 1005"/>
                <a:gd name="T97" fmla="*/ 230 h 446"/>
                <a:gd name="T98" fmla="*/ 345 w 1005"/>
                <a:gd name="T99" fmla="*/ 236 h 446"/>
                <a:gd name="T100" fmla="*/ 389 w 1005"/>
                <a:gd name="T101" fmla="*/ 240 h 446"/>
                <a:gd name="T102" fmla="*/ 480 w 1005"/>
                <a:gd name="T103" fmla="*/ 239 h 446"/>
                <a:gd name="T104" fmla="*/ 569 w 1005"/>
                <a:gd name="T105" fmla="*/ 227 h 446"/>
                <a:gd name="T106" fmla="*/ 657 w 1005"/>
                <a:gd name="T107" fmla="*/ 206 h 446"/>
                <a:gd name="T108" fmla="*/ 743 w 1005"/>
                <a:gd name="T109" fmla="*/ 175 h 446"/>
                <a:gd name="T110" fmla="*/ 825 w 1005"/>
                <a:gd name="T111" fmla="*/ 135 h 446"/>
                <a:gd name="T112" fmla="*/ 902 w 1005"/>
                <a:gd name="T113" fmla="*/ 87 h 446"/>
                <a:gd name="T114" fmla="*/ 972 w 1005"/>
                <a:gd name="T115" fmla="*/ 31 h 446"/>
                <a:gd name="T116" fmla="*/ 1005 w 1005"/>
                <a:gd name="T11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5" h="446">
                  <a:moveTo>
                    <a:pt x="1005" y="0"/>
                  </a:moveTo>
                  <a:lnTo>
                    <a:pt x="967" y="72"/>
                  </a:lnTo>
                  <a:lnTo>
                    <a:pt x="900" y="172"/>
                  </a:lnTo>
                  <a:lnTo>
                    <a:pt x="850" y="236"/>
                  </a:lnTo>
                  <a:lnTo>
                    <a:pt x="823" y="266"/>
                  </a:lnTo>
                  <a:lnTo>
                    <a:pt x="794" y="295"/>
                  </a:lnTo>
                  <a:lnTo>
                    <a:pt x="732" y="347"/>
                  </a:lnTo>
                  <a:lnTo>
                    <a:pt x="663" y="390"/>
                  </a:lnTo>
                  <a:lnTo>
                    <a:pt x="589" y="422"/>
                  </a:lnTo>
                  <a:lnTo>
                    <a:pt x="550" y="433"/>
                  </a:lnTo>
                  <a:lnTo>
                    <a:pt x="520" y="440"/>
                  </a:lnTo>
                  <a:lnTo>
                    <a:pt x="458" y="446"/>
                  </a:lnTo>
                  <a:lnTo>
                    <a:pt x="396" y="445"/>
                  </a:lnTo>
                  <a:lnTo>
                    <a:pt x="336" y="435"/>
                  </a:lnTo>
                  <a:lnTo>
                    <a:pt x="306" y="426"/>
                  </a:lnTo>
                  <a:lnTo>
                    <a:pt x="398" y="422"/>
                  </a:lnTo>
                  <a:lnTo>
                    <a:pt x="490" y="419"/>
                  </a:lnTo>
                  <a:lnTo>
                    <a:pt x="503" y="417"/>
                  </a:lnTo>
                  <a:lnTo>
                    <a:pt x="529" y="410"/>
                  </a:lnTo>
                  <a:lnTo>
                    <a:pt x="538" y="401"/>
                  </a:lnTo>
                  <a:lnTo>
                    <a:pt x="543" y="388"/>
                  </a:lnTo>
                  <a:lnTo>
                    <a:pt x="533" y="361"/>
                  </a:lnTo>
                  <a:lnTo>
                    <a:pt x="523" y="351"/>
                  </a:lnTo>
                  <a:lnTo>
                    <a:pt x="510" y="344"/>
                  </a:lnTo>
                  <a:lnTo>
                    <a:pt x="481" y="339"/>
                  </a:lnTo>
                  <a:lnTo>
                    <a:pt x="466" y="339"/>
                  </a:lnTo>
                  <a:lnTo>
                    <a:pt x="389" y="341"/>
                  </a:lnTo>
                  <a:lnTo>
                    <a:pt x="275" y="339"/>
                  </a:lnTo>
                  <a:lnTo>
                    <a:pt x="205" y="324"/>
                  </a:lnTo>
                  <a:lnTo>
                    <a:pt x="172" y="306"/>
                  </a:lnTo>
                  <a:lnTo>
                    <a:pt x="140" y="288"/>
                  </a:lnTo>
                  <a:lnTo>
                    <a:pt x="88" y="236"/>
                  </a:lnTo>
                  <a:lnTo>
                    <a:pt x="64" y="208"/>
                  </a:lnTo>
                  <a:lnTo>
                    <a:pt x="45" y="188"/>
                  </a:lnTo>
                  <a:lnTo>
                    <a:pt x="15" y="142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3" y="60"/>
                  </a:lnTo>
                  <a:lnTo>
                    <a:pt x="12" y="43"/>
                  </a:lnTo>
                  <a:lnTo>
                    <a:pt x="19" y="33"/>
                  </a:lnTo>
                  <a:lnTo>
                    <a:pt x="29" y="24"/>
                  </a:lnTo>
                  <a:lnTo>
                    <a:pt x="41" y="34"/>
                  </a:lnTo>
                  <a:lnTo>
                    <a:pt x="48" y="53"/>
                  </a:lnTo>
                  <a:lnTo>
                    <a:pt x="65" y="90"/>
                  </a:lnTo>
                  <a:lnTo>
                    <a:pt x="116" y="152"/>
                  </a:lnTo>
                  <a:lnTo>
                    <a:pt x="150" y="177"/>
                  </a:lnTo>
                  <a:lnTo>
                    <a:pt x="172" y="190"/>
                  </a:lnTo>
                  <a:lnTo>
                    <a:pt x="219" y="210"/>
                  </a:lnTo>
                  <a:lnTo>
                    <a:pt x="293" y="230"/>
                  </a:lnTo>
                  <a:lnTo>
                    <a:pt x="345" y="236"/>
                  </a:lnTo>
                  <a:lnTo>
                    <a:pt x="389" y="240"/>
                  </a:lnTo>
                  <a:lnTo>
                    <a:pt x="480" y="239"/>
                  </a:lnTo>
                  <a:lnTo>
                    <a:pt x="569" y="227"/>
                  </a:lnTo>
                  <a:lnTo>
                    <a:pt x="657" y="206"/>
                  </a:lnTo>
                  <a:lnTo>
                    <a:pt x="743" y="175"/>
                  </a:lnTo>
                  <a:lnTo>
                    <a:pt x="825" y="135"/>
                  </a:lnTo>
                  <a:lnTo>
                    <a:pt x="902" y="87"/>
                  </a:lnTo>
                  <a:lnTo>
                    <a:pt x="972" y="31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7" name="Freeform 60"/>
            <p:cNvSpPr>
              <a:spLocks/>
            </p:cNvSpPr>
            <p:nvPr/>
          </p:nvSpPr>
          <p:spPr bwMode="auto">
            <a:xfrm>
              <a:off x="-334207" y="1311109"/>
              <a:ext cx="697913" cy="681759"/>
            </a:xfrm>
            <a:custGeom>
              <a:avLst/>
              <a:gdLst>
                <a:gd name="T0" fmla="*/ 647 w 647"/>
                <a:gd name="T1" fmla="*/ 517 h 632"/>
                <a:gd name="T2" fmla="*/ 638 w 647"/>
                <a:gd name="T3" fmla="*/ 527 h 632"/>
                <a:gd name="T4" fmla="*/ 582 w 647"/>
                <a:gd name="T5" fmla="*/ 576 h 632"/>
                <a:gd name="T6" fmla="*/ 521 w 647"/>
                <a:gd name="T7" fmla="*/ 610 h 632"/>
                <a:gd name="T8" fmla="*/ 446 w 647"/>
                <a:gd name="T9" fmla="*/ 632 h 632"/>
                <a:gd name="T10" fmla="*/ 380 w 647"/>
                <a:gd name="T11" fmla="*/ 632 h 632"/>
                <a:gd name="T12" fmla="*/ 331 w 647"/>
                <a:gd name="T13" fmla="*/ 623 h 632"/>
                <a:gd name="T14" fmla="*/ 279 w 647"/>
                <a:gd name="T15" fmla="*/ 606 h 632"/>
                <a:gd name="T16" fmla="*/ 225 w 647"/>
                <a:gd name="T17" fmla="*/ 576 h 632"/>
                <a:gd name="T18" fmla="*/ 169 w 647"/>
                <a:gd name="T19" fmla="*/ 535 h 632"/>
                <a:gd name="T20" fmla="*/ 108 w 647"/>
                <a:gd name="T21" fmla="*/ 479 h 632"/>
                <a:gd name="T22" fmla="*/ 78 w 647"/>
                <a:gd name="T23" fmla="*/ 445 h 632"/>
                <a:gd name="T24" fmla="*/ 59 w 647"/>
                <a:gd name="T25" fmla="*/ 422 h 632"/>
                <a:gd name="T26" fmla="*/ 29 w 647"/>
                <a:gd name="T27" fmla="*/ 371 h 632"/>
                <a:gd name="T28" fmla="*/ 10 w 647"/>
                <a:gd name="T29" fmla="*/ 317 h 632"/>
                <a:gd name="T30" fmla="*/ 0 w 647"/>
                <a:gd name="T31" fmla="*/ 260 h 632"/>
                <a:gd name="T32" fmla="*/ 2 w 647"/>
                <a:gd name="T33" fmla="*/ 203 h 632"/>
                <a:gd name="T34" fmla="*/ 13 w 647"/>
                <a:gd name="T35" fmla="*/ 147 h 632"/>
                <a:gd name="T36" fmla="*/ 35 w 647"/>
                <a:gd name="T37" fmla="*/ 93 h 632"/>
                <a:gd name="T38" fmla="*/ 65 w 647"/>
                <a:gd name="T39" fmla="*/ 43 h 632"/>
                <a:gd name="T40" fmla="*/ 85 w 647"/>
                <a:gd name="T41" fmla="*/ 20 h 632"/>
                <a:gd name="T42" fmla="*/ 210 w 647"/>
                <a:gd name="T43" fmla="*/ 0 h 632"/>
                <a:gd name="T44" fmla="*/ 213 w 647"/>
                <a:gd name="T45" fmla="*/ 11 h 632"/>
                <a:gd name="T46" fmla="*/ 238 w 647"/>
                <a:gd name="T47" fmla="*/ 85 h 632"/>
                <a:gd name="T48" fmla="*/ 265 w 647"/>
                <a:gd name="T49" fmla="*/ 145 h 632"/>
                <a:gd name="T50" fmla="*/ 301 w 647"/>
                <a:gd name="T51" fmla="*/ 204 h 632"/>
                <a:gd name="T52" fmla="*/ 349 w 647"/>
                <a:gd name="T53" fmla="*/ 249 h 632"/>
                <a:gd name="T54" fmla="*/ 390 w 647"/>
                <a:gd name="T55" fmla="*/ 265 h 632"/>
                <a:gd name="T56" fmla="*/ 422 w 647"/>
                <a:gd name="T57" fmla="*/ 266 h 632"/>
                <a:gd name="T58" fmla="*/ 455 w 647"/>
                <a:gd name="T59" fmla="*/ 259 h 632"/>
                <a:gd name="T60" fmla="*/ 493 w 647"/>
                <a:gd name="T61" fmla="*/ 239 h 632"/>
                <a:gd name="T62" fmla="*/ 511 w 647"/>
                <a:gd name="T63" fmla="*/ 224 h 632"/>
                <a:gd name="T64" fmla="*/ 506 w 647"/>
                <a:gd name="T65" fmla="*/ 235 h 632"/>
                <a:gd name="T66" fmla="*/ 474 w 647"/>
                <a:gd name="T67" fmla="*/ 275 h 632"/>
                <a:gd name="T68" fmla="*/ 439 w 647"/>
                <a:gd name="T69" fmla="*/ 304 h 632"/>
                <a:gd name="T70" fmla="*/ 398 w 647"/>
                <a:gd name="T71" fmla="*/ 330 h 632"/>
                <a:gd name="T72" fmla="*/ 347 w 647"/>
                <a:gd name="T73" fmla="*/ 344 h 632"/>
                <a:gd name="T74" fmla="*/ 288 w 647"/>
                <a:gd name="T75" fmla="*/ 343 h 632"/>
                <a:gd name="T76" fmla="*/ 220 w 647"/>
                <a:gd name="T77" fmla="*/ 317 h 632"/>
                <a:gd name="T78" fmla="*/ 184 w 647"/>
                <a:gd name="T79" fmla="*/ 292 h 632"/>
                <a:gd name="T80" fmla="*/ 184 w 647"/>
                <a:gd name="T81" fmla="*/ 299 h 632"/>
                <a:gd name="T82" fmla="*/ 196 w 647"/>
                <a:gd name="T83" fmla="*/ 344 h 632"/>
                <a:gd name="T84" fmla="*/ 219 w 647"/>
                <a:gd name="T85" fmla="*/ 384 h 632"/>
                <a:gd name="T86" fmla="*/ 261 w 647"/>
                <a:gd name="T87" fmla="*/ 427 h 632"/>
                <a:gd name="T88" fmla="*/ 328 w 647"/>
                <a:gd name="T89" fmla="*/ 468 h 632"/>
                <a:gd name="T90" fmla="*/ 426 w 647"/>
                <a:gd name="T91" fmla="*/ 498 h 632"/>
                <a:gd name="T92" fmla="*/ 562 w 647"/>
                <a:gd name="T93" fmla="*/ 515 h 632"/>
                <a:gd name="T94" fmla="*/ 647 w 647"/>
                <a:gd name="T95" fmla="*/ 517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7" h="632">
                  <a:moveTo>
                    <a:pt x="647" y="517"/>
                  </a:moveTo>
                  <a:lnTo>
                    <a:pt x="638" y="527"/>
                  </a:lnTo>
                  <a:lnTo>
                    <a:pt x="582" y="576"/>
                  </a:lnTo>
                  <a:lnTo>
                    <a:pt x="521" y="610"/>
                  </a:lnTo>
                  <a:lnTo>
                    <a:pt x="446" y="632"/>
                  </a:lnTo>
                  <a:lnTo>
                    <a:pt x="380" y="632"/>
                  </a:lnTo>
                  <a:lnTo>
                    <a:pt x="331" y="623"/>
                  </a:lnTo>
                  <a:lnTo>
                    <a:pt x="279" y="606"/>
                  </a:lnTo>
                  <a:lnTo>
                    <a:pt x="225" y="576"/>
                  </a:lnTo>
                  <a:lnTo>
                    <a:pt x="169" y="535"/>
                  </a:lnTo>
                  <a:lnTo>
                    <a:pt x="108" y="479"/>
                  </a:lnTo>
                  <a:lnTo>
                    <a:pt x="78" y="445"/>
                  </a:lnTo>
                  <a:lnTo>
                    <a:pt x="59" y="422"/>
                  </a:lnTo>
                  <a:lnTo>
                    <a:pt x="29" y="371"/>
                  </a:lnTo>
                  <a:lnTo>
                    <a:pt x="10" y="317"/>
                  </a:lnTo>
                  <a:lnTo>
                    <a:pt x="0" y="260"/>
                  </a:lnTo>
                  <a:lnTo>
                    <a:pt x="2" y="203"/>
                  </a:lnTo>
                  <a:lnTo>
                    <a:pt x="13" y="147"/>
                  </a:lnTo>
                  <a:lnTo>
                    <a:pt x="35" y="93"/>
                  </a:lnTo>
                  <a:lnTo>
                    <a:pt x="65" y="43"/>
                  </a:lnTo>
                  <a:lnTo>
                    <a:pt x="85" y="20"/>
                  </a:lnTo>
                  <a:lnTo>
                    <a:pt x="210" y="0"/>
                  </a:lnTo>
                  <a:lnTo>
                    <a:pt x="213" y="11"/>
                  </a:lnTo>
                  <a:lnTo>
                    <a:pt x="238" y="85"/>
                  </a:lnTo>
                  <a:lnTo>
                    <a:pt x="265" y="145"/>
                  </a:lnTo>
                  <a:lnTo>
                    <a:pt x="301" y="204"/>
                  </a:lnTo>
                  <a:lnTo>
                    <a:pt x="349" y="249"/>
                  </a:lnTo>
                  <a:lnTo>
                    <a:pt x="390" y="265"/>
                  </a:lnTo>
                  <a:lnTo>
                    <a:pt x="422" y="266"/>
                  </a:lnTo>
                  <a:lnTo>
                    <a:pt x="455" y="259"/>
                  </a:lnTo>
                  <a:lnTo>
                    <a:pt x="493" y="239"/>
                  </a:lnTo>
                  <a:lnTo>
                    <a:pt x="511" y="224"/>
                  </a:lnTo>
                  <a:lnTo>
                    <a:pt x="506" y="235"/>
                  </a:lnTo>
                  <a:lnTo>
                    <a:pt x="474" y="275"/>
                  </a:lnTo>
                  <a:lnTo>
                    <a:pt x="439" y="304"/>
                  </a:lnTo>
                  <a:lnTo>
                    <a:pt x="398" y="330"/>
                  </a:lnTo>
                  <a:lnTo>
                    <a:pt x="347" y="344"/>
                  </a:lnTo>
                  <a:lnTo>
                    <a:pt x="288" y="343"/>
                  </a:lnTo>
                  <a:lnTo>
                    <a:pt x="220" y="317"/>
                  </a:lnTo>
                  <a:lnTo>
                    <a:pt x="184" y="292"/>
                  </a:lnTo>
                  <a:lnTo>
                    <a:pt x="184" y="299"/>
                  </a:lnTo>
                  <a:lnTo>
                    <a:pt x="196" y="344"/>
                  </a:lnTo>
                  <a:lnTo>
                    <a:pt x="219" y="384"/>
                  </a:lnTo>
                  <a:lnTo>
                    <a:pt x="261" y="427"/>
                  </a:lnTo>
                  <a:lnTo>
                    <a:pt x="328" y="468"/>
                  </a:lnTo>
                  <a:lnTo>
                    <a:pt x="426" y="498"/>
                  </a:lnTo>
                  <a:lnTo>
                    <a:pt x="562" y="515"/>
                  </a:lnTo>
                  <a:lnTo>
                    <a:pt x="647" y="51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8" name="Freeform 61"/>
            <p:cNvSpPr>
              <a:spLocks/>
            </p:cNvSpPr>
            <p:nvPr/>
          </p:nvSpPr>
          <p:spPr bwMode="auto">
            <a:xfrm>
              <a:off x="-1164593" y="1294955"/>
              <a:ext cx="895010" cy="865930"/>
            </a:xfrm>
            <a:custGeom>
              <a:avLst/>
              <a:gdLst>
                <a:gd name="T0" fmla="*/ 829 w 829"/>
                <a:gd name="T1" fmla="*/ 111 h 804"/>
                <a:gd name="T2" fmla="*/ 828 w 829"/>
                <a:gd name="T3" fmla="*/ 121 h 804"/>
                <a:gd name="T4" fmla="*/ 806 w 829"/>
                <a:gd name="T5" fmla="*/ 201 h 804"/>
                <a:gd name="T6" fmla="*/ 772 w 829"/>
                <a:gd name="T7" fmla="*/ 278 h 804"/>
                <a:gd name="T8" fmla="*/ 715 w 829"/>
                <a:gd name="T9" fmla="*/ 372 h 804"/>
                <a:gd name="T10" fmla="*/ 630 w 829"/>
                <a:gd name="T11" fmla="*/ 480 h 804"/>
                <a:gd name="T12" fmla="*/ 511 w 829"/>
                <a:gd name="T13" fmla="*/ 595 h 804"/>
                <a:gd name="T14" fmla="*/ 353 w 829"/>
                <a:gd name="T15" fmla="*/ 716 h 804"/>
                <a:gd name="T16" fmla="*/ 255 w 829"/>
                <a:gd name="T17" fmla="*/ 775 h 804"/>
                <a:gd name="T18" fmla="*/ 230 w 829"/>
                <a:gd name="T19" fmla="*/ 788 h 804"/>
                <a:gd name="T20" fmla="*/ 177 w 829"/>
                <a:gd name="T21" fmla="*/ 803 h 804"/>
                <a:gd name="T22" fmla="*/ 150 w 829"/>
                <a:gd name="T23" fmla="*/ 804 h 804"/>
                <a:gd name="T24" fmla="*/ 129 w 829"/>
                <a:gd name="T25" fmla="*/ 803 h 804"/>
                <a:gd name="T26" fmla="*/ 89 w 829"/>
                <a:gd name="T27" fmla="*/ 795 h 804"/>
                <a:gd name="T28" fmla="*/ 50 w 829"/>
                <a:gd name="T29" fmla="*/ 779 h 804"/>
                <a:gd name="T30" fmla="*/ 16 w 829"/>
                <a:gd name="T31" fmla="*/ 756 h 804"/>
                <a:gd name="T32" fmla="*/ 0 w 829"/>
                <a:gd name="T33" fmla="*/ 742 h 804"/>
                <a:gd name="T34" fmla="*/ 62 w 829"/>
                <a:gd name="T35" fmla="*/ 710 h 804"/>
                <a:gd name="T36" fmla="*/ 176 w 829"/>
                <a:gd name="T37" fmla="*/ 646 h 804"/>
                <a:gd name="T38" fmla="*/ 275 w 829"/>
                <a:gd name="T39" fmla="*/ 581 h 804"/>
                <a:gd name="T40" fmla="*/ 363 w 829"/>
                <a:gd name="T41" fmla="*/ 516 h 804"/>
                <a:gd name="T42" fmla="*/ 471 w 829"/>
                <a:gd name="T43" fmla="*/ 421 h 804"/>
                <a:gd name="T44" fmla="*/ 577 w 829"/>
                <a:gd name="T45" fmla="*/ 300 h 804"/>
                <a:gd name="T46" fmla="*/ 648 w 829"/>
                <a:gd name="T47" fmla="*/ 192 h 804"/>
                <a:gd name="T48" fmla="*/ 690 w 829"/>
                <a:gd name="T49" fmla="*/ 104 h 804"/>
                <a:gd name="T50" fmla="*/ 717 w 829"/>
                <a:gd name="T51" fmla="*/ 13 h 804"/>
                <a:gd name="T52" fmla="*/ 718 w 829"/>
                <a:gd name="T53" fmla="*/ 0 h 804"/>
                <a:gd name="T54" fmla="*/ 829 w 829"/>
                <a:gd name="T55" fmla="*/ 111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29" h="804">
                  <a:moveTo>
                    <a:pt x="829" y="111"/>
                  </a:moveTo>
                  <a:lnTo>
                    <a:pt x="828" y="121"/>
                  </a:lnTo>
                  <a:lnTo>
                    <a:pt x="806" y="201"/>
                  </a:lnTo>
                  <a:lnTo>
                    <a:pt x="772" y="278"/>
                  </a:lnTo>
                  <a:lnTo>
                    <a:pt x="715" y="372"/>
                  </a:lnTo>
                  <a:lnTo>
                    <a:pt x="630" y="480"/>
                  </a:lnTo>
                  <a:lnTo>
                    <a:pt x="511" y="595"/>
                  </a:lnTo>
                  <a:lnTo>
                    <a:pt x="353" y="716"/>
                  </a:lnTo>
                  <a:lnTo>
                    <a:pt x="255" y="775"/>
                  </a:lnTo>
                  <a:lnTo>
                    <a:pt x="230" y="788"/>
                  </a:lnTo>
                  <a:lnTo>
                    <a:pt x="177" y="803"/>
                  </a:lnTo>
                  <a:lnTo>
                    <a:pt x="150" y="804"/>
                  </a:lnTo>
                  <a:lnTo>
                    <a:pt x="129" y="803"/>
                  </a:lnTo>
                  <a:lnTo>
                    <a:pt x="89" y="795"/>
                  </a:lnTo>
                  <a:lnTo>
                    <a:pt x="50" y="779"/>
                  </a:lnTo>
                  <a:lnTo>
                    <a:pt x="16" y="756"/>
                  </a:lnTo>
                  <a:lnTo>
                    <a:pt x="0" y="742"/>
                  </a:lnTo>
                  <a:lnTo>
                    <a:pt x="62" y="710"/>
                  </a:lnTo>
                  <a:lnTo>
                    <a:pt x="176" y="646"/>
                  </a:lnTo>
                  <a:lnTo>
                    <a:pt x="275" y="581"/>
                  </a:lnTo>
                  <a:lnTo>
                    <a:pt x="363" y="516"/>
                  </a:lnTo>
                  <a:lnTo>
                    <a:pt x="471" y="421"/>
                  </a:lnTo>
                  <a:lnTo>
                    <a:pt x="577" y="300"/>
                  </a:lnTo>
                  <a:lnTo>
                    <a:pt x="648" y="192"/>
                  </a:lnTo>
                  <a:lnTo>
                    <a:pt x="690" y="104"/>
                  </a:lnTo>
                  <a:lnTo>
                    <a:pt x="717" y="13"/>
                  </a:lnTo>
                  <a:lnTo>
                    <a:pt x="718" y="0"/>
                  </a:lnTo>
                  <a:lnTo>
                    <a:pt x="829" y="1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49" name="Freeform 63"/>
            <p:cNvSpPr>
              <a:spLocks/>
            </p:cNvSpPr>
            <p:nvPr/>
          </p:nvSpPr>
          <p:spPr bwMode="auto">
            <a:xfrm>
              <a:off x="-1374616" y="131766"/>
              <a:ext cx="164786" cy="100164"/>
            </a:xfrm>
            <a:custGeom>
              <a:avLst/>
              <a:gdLst>
                <a:gd name="T0" fmla="*/ 154 w 154"/>
                <a:gd name="T1" fmla="*/ 94 h 94"/>
                <a:gd name="T2" fmla="*/ 0 w 154"/>
                <a:gd name="T3" fmla="*/ 7 h 94"/>
                <a:gd name="T4" fmla="*/ 24 w 154"/>
                <a:gd name="T5" fmla="*/ 0 h 94"/>
                <a:gd name="T6" fmla="*/ 76 w 154"/>
                <a:gd name="T7" fmla="*/ 6 h 94"/>
                <a:gd name="T8" fmla="*/ 99 w 154"/>
                <a:gd name="T9" fmla="*/ 17 h 94"/>
                <a:gd name="T10" fmla="*/ 119 w 154"/>
                <a:gd name="T11" fmla="*/ 32 h 94"/>
                <a:gd name="T12" fmla="*/ 146 w 154"/>
                <a:gd name="T13" fmla="*/ 71 h 94"/>
                <a:gd name="T14" fmla="*/ 154 w 154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94">
                  <a:moveTo>
                    <a:pt x="154" y="9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76" y="6"/>
                  </a:lnTo>
                  <a:lnTo>
                    <a:pt x="99" y="17"/>
                  </a:lnTo>
                  <a:lnTo>
                    <a:pt x="119" y="32"/>
                  </a:lnTo>
                  <a:lnTo>
                    <a:pt x="146" y="71"/>
                  </a:lnTo>
                  <a:lnTo>
                    <a:pt x="154" y="94"/>
                  </a:lnTo>
                  <a:close/>
                </a:path>
              </a:pathLst>
            </a:custGeom>
            <a:solidFill>
              <a:srgbClr val="EF6B3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0" name="Freeform 64"/>
            <p:cNvSpPr>
              <a:spLocks/>
            </p:cNvSpPr>
            <p:nvPr/>
          </p:nvSpPr>
          <p:spPr bwMode="auto">
            <a:xfrm>
              <a:off x="-1209830" y="231928"/>
              <a:ext cx="933783" cy="639752"/>
            </a:xfrm>
            <a:custGeom>
              <a:avLst/>
              <a:gdLst>
                <a:gd name="T0" fmla="*/ 868 w 868"/>
                <a:gd name="T1" fmla="*/ 493 h 593"/>
                <a:gd name="T2" fmla="*/ 817 w 868"/>
                <a:gd name="T3" fmla="*/ 515 h 593"/>
                <a:gd name="T4" fmla="*/ 708 w 868"/>
                <a:gd name="T5" fmla="*/ 541 h 593"/>
                <a:gd name="T6" fmla="*/ 653 w 868"/>
                <a:gd name="T7" fmla="*/ 551 h 593"/>
                <a:gd name="T8" fmla="*/ 566 w 868"/>
                <a:gd name="T9" fmla="*/ 568 h 593"/>
                <a:gd name="T10" fmla="*/ 479 w 868"/>
                <a:gd name="T11" fmla="*/ 584 h 593"/>
                <a:gd name="T12" fmla="*/ 449 w 868"/>
                <a:gd name="T13" fmla="*/ 590 h 593"/>
                <a:gd name="T14" fmla="*/ 387 w 868"/>
                <a:gd name="T15" fmla="*/ 593 h 593"/>
                <a:gd name="T16" fmla="*/ 358 w 868"/>
                <a:gd name="T17" fmla="*/ 584 h 593"/>
                <a:gd name="T18" fmla="*/ 335 w 868"/>
                <a:gd name="T19" fmla="*/ 574 h 593"/>
                <a:gd name="T20" fmla="*/ 298 w 868"/>
                <a:gd name="T21" fmla="*/ 541 h 593"/>
                <a:gd name="T22" fmla="*/ 280 w 868"/>
                <a:gd name="T23" fmla="*/ 522 h 593"/>
                <a:gd name="T24" fmla="*/ 217 w 868"/>
                <a:gd name="T25" fmla="*/ 452 h 593"/>
                <a:gd name="T26" fmla="*/ 154 w 868"/>
                <a:gd name="T27" fmla="*/ 383 h 593"/>
                <a:gd name="T28" fmla="*/ 131 w 868"/>
                <a:gd name="T29" fmla="*/ 357 h 593"/>
                <a:gd name="T30" fmla="*/ 99 w 868"/>
                <a:gd name="T31" fmla="*/ 313 h 593"/>
                <a:gd name="T32" fmla="*/ 83 w 868"/>
                <a:gd name="T33" fmla="*/ 280 h 593"/>
                <a:gd name="T34" fmla="*/ 79 w 868"/>
                <a:gd name="T35" fmla="*/ 265 h 593"/>
                <a:gd name="T36" fmla="*/ 75 w 868"/>
                <a:gd name="T37" fmla="*/ 241 h 593"/>
                <a:gd name="T38" fmla="*/ 69 w 868"/>
                <a:gd name="T39" fmla="*/ 198 h 593"/>
                <a:gd name="T40" fmla="*/ 62 w 868"/>
                <a:gd name="T41" fmla="*/ 178 h 593"/>
                <a:gd name="T42" fmla="*/ 49 w 868"/>
                <a:gd name="T43" fmla="*/ 158 h 593"/>
                <a:gd name="T44" fmla="*/ 17 w 868"/>
                <a:gd name="T45" fmla="*/ 123 h 593"/>
                <a:gd name="T46" fmla="*/ 7 w 868"/>
                <a:gd name="T47" fmla="*/ 102 h 593"/>
                <a:gd name="T48" fmla="*/ 1 w 868"/>
                <a:gd name="T49" fmla="*/ 80 h 593"/>
                <a:gd name="T50" fmla="*/ 1 w 868"/>
                <a:gd name="T51" fmla="*/ 33 h 593"/>
                <a:gd name="T52" fmla="*/ 1 w 868"/>
                <a:gd name="T53" fmla="*/ 10 h 593"/>
                <a:gd name="T54" fmla="*/ 0 w 868"/>
                <a:gd name="T55" fmla="*/ 5 h 593"/>
                <a:gd name="T56" fmla="*/ 0 w 868"/>
                <a:gd name="T57" fmla="*/ 0 h 593"/>
                <a:gd name="T58" fmla="*/ 868 w 868"/>
                <a:gd name="T59" fmla="*/ 4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8" h="593">
                  <a:moveTo>
                    <a:pt x="868" y="493"/>
                  </a:moveTo>
                  <a:lnTo>
                    <a:pt x="817" y="515"/>
                  </a:lnTo>
                  <a:lnTo>
                    <a:pt x="708" y="541"/>
                  </a:lnTo>
                  <a:lnTo>
                    <a:pt x="653" y="551"/>
                  </a:lnTo>
                  <a:lnTo>
                    <a:pt x="566" y="568"/>
                  </a:lnTo>
                  <a:lnTo>
                    <a:pt x="479" y="584"/>
                  </a:lnTo>
                  <a:lnTo>
                    <a:pt x="449" y="590"/>
                  </a:lnTo>
                  <a:lnTo>
                    <a:pt x="387" y="593"/>
                  </a:lnTo>
                  <a:lnTo>
                    <a:pt x="358" y="584"/>
                  </a:lnTo>
                  <a:lnTo>
                    <a:pt x="335" y="574"/>
                  </a:lnTo>
                  <a:lnTo>
                    <a:pt x="298" y="541"/>
                  </a:lnTo>
                  <a:lnTo>
                    <a:pt x="280" y="522"/>
                  </a:lnTo>
                  <a:lnTo>
                    <a:pt x="217" y="452"/>
                  </a:lnTo>
                  <a:lnTo>
                    <a:pt x="154" y="383"/>
                  </a:lnTo>
                  <a:lnTo>
                    <a:pt x="131" y="357"/>
                  </a:lnTo>
                  <a:lnTo>
                    <a:pt x="99" y="313"/>
                  </a:lnTo>
                  <a:lnTo>
                    <a:pt x="83" y="280"/>
                  </a:lnTo>
                  <a:lnTo>
                    <a:pt x="79" y="265"/>
                  </a:lnTo>
                  <a:lnTo>
                    <a:pt x="75" y="241"/>
                  </a:lnTo>
                  <a:lnTo>
                    <a:pt x="69" y="198"/>
                  </a:lnTo>
                  <a:lnTo>
                    <a:pt x="62" y="178"/>
                  </a:lnTo>
                  <a:lnTo>
                    <a:pt x="49" y="158"/>
                  </a:lnTo>
                  <a:lnTo>
                    <a:pt x="17" y="123"/>
                  </a:lnTo>
                  <a:lnTo>
                    <a:pt x="7" y="102"/>
                  </a:lnTo>
                  <a:lnTo>
                    <a:pt x="1" y="80"/>
                  </a:lnTo>
                  <a:lnTo>
                    <a:pt x="1" y="3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0" y="0"/>
                  </a:lnTo>
                  <a:lnTo>
                    <a:pt x="868" y="49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sp>
          <p:nvSpPr>
            <p:cNvPr id="51" name="Freeform 65"/>
            <p:cNvSpPr>
              <a:spLocks/>
            </p:cNvSpPr>
            <p:nvPr/>
          </p:nvSpPr>
          <p:spPr bwMode="auto">
            <a:xfrm>
              <a:off x="-2547495" y="-905412"/>
              <a:ext cx="2933819" cy="2387769"/>
            </a:xfrm>
            <a:custGeom>
              <a:avLst/>
              <a:gdLst>
                <a:gd name="T0" fmla="*/ 2251 w 2726"/>
                <a:gd name="T1" fmla="*/ 2179 h 2218"/>
                <a:gd name="T2" fmla="*/ 2130 w 2726"/>
                <a:gd name="T3" fmla="*/ 2218 h 2218"/>
                <a:gd name="T4" fmla="*/ 2050 w 2726"/>
                <a:gd name="T5" fmla="*/ 2203 h 2218"/>
                <a:gd name="T6" fmla="*/ 1991 w 2726"/>
                <a:gd name="T7" fmla="*/ 2157 h 2218"/>
                <a:gd name="T8" fmla="*/ 1941 w 2726"/>
                <a:gd name="T9" fmla="*/ 2069 h 2218"/>
                <a:gd name="T10" fmla="*/ 1909 w 2726"/>
                <a:gd name="T11" fmla="*/ 1925 h 2218"/>
                <a:gd name="T12" fmla="*/ 1899 w 2726"/>
                <a:gd name="T13" fmla="*/ 1832 h 2218"/>
                <a:gd name="T14" fmla="*/ 1837 w 2726"/>
                <a:gd name="T15" fmla="*/ 1655 h 2218"/>
                <a:gd name="T16" fmla="*/ 1728 w 2726"/>
                <a:gd name="T17" fmla="*/ 1498 h 2218"/>
                <a:gd name="T18" fmla="*/ 1554 w 2726"/>
                <a:gd name="T19" fmla="*/ 1331 h 2218"/>
                <a:gd name="T20" fmla="*/ 1263 w 2726"/>
                <a:gd name="T21" fmla="*/ 1139 h 2218"/>
                <a:gd name="T22" fmla="*/ 1081 w 2726"/>
                <a:gd name="T23" fmla="*/ 1050 h 2218"/>
                <a:gd name="T24" fmla="*/ 757 w 2726"/>
                <a:gd name="T25" fmla="*/ 1025 h 2218"/>
                <a:gd name="T26" fmla="*/ 313 w 2726"/>
                <a:gd name="T27" fmla="*/ 1040 h 2218"/>
                <a:gd name="T28" fmla="*/ 118 w 2726"/>
                <a:gd name="T29" fmla="*/ 1017 h 2218"/>
                <a:gd name="T30" fmla="*/ 19 w 2726"/>
                <a:gd name="T31" fmla="*/ 956 h 2218"/>
                <a:gd name="T32" fmla="*/ 12 w 2726"/>
                <a:gd name="T33" fmla="*/ 926 h 2218"/>
                <a:gd name="T34" fmla="*/ 302 w 2726"/>
                <a:gd name="T35" fmla="*/ 641 h 2218"/>
                <a:gd name="T36" fmla="*/ 590 w 2726"/>
                <a:gd name="T37" fmla="*/ 409 h 2218"/>
                <a:gd name="T38" fmla="*/ 939 w 2726"/>
                <a:gd name="T39" fmla="*/ 190 h 2218"/>
                <a:gd name="T40" fmla="*/ 1276 w 2726"/>
                <a:gd name="T41" fmla="*/ 52 h 2218"/>
                <a:gd name="T42" fmla="*/ 1474 w 2726"/>
                <a:gd name="T43" fmla="*/ 10 h 2218"/>
                <a:gd name="T44" fmla="*/ 1675 w 2726"/>
                <a:gd name="T45" fmla="*/ 1 h 2218"/>
                <a:gd name="T46" fmla="*/ 1872 w 2726"/>
                <a:gd name="T47" fmla="*/ 33 h 2218"/>
                <a:gd name="T48" fmla="*/ 2066 w 2726"/>
                <a:gd name="T49" fmla="*/ 114 h 2218"/>
                <a:gd name="T50" fmla="*/ 2252 w 2726"/>
                <a:gd name="T51" fmla="*/ 249 h 2218"/>
                <a:gd name="T52" fmla="*/ 2384 w 2726"/>
                <a:gd name="T53" fmla="*/ 390 h 2218"/>
                <a:gd name="T54" fmla="*/ 2454 w 2726"/>
                <a:gd name="T55" fmla="*/ 452 h 2218"/>
                <a:gd name="T56" fmla="*/ 2576 w 2726"/>
                <a:gd name="T57" fmla="*/ 608 h 2218"/>
                <a:gd name="T58" fmla="*/ 2668 w 2726"/>
                <a:gd name="T59" fmla="*/ 792 h 2218"/>
                <a:gd name="T60" fmla="*/ 2723 w 2726"/>
                <a:gd name="T61" fmla="*/ 1031 h 2218"/>
                <a:gd name="T62" fmla="*/ 2708 w 2726"/>
                <a:gd name="T63" fmla="*/ 1323 h 2218"/>
                <a:gd name="T64" fmla="*/ 2595 w 2726"/>
                <a:gd name="T65" fmla="*/ 1668 h 2218"/>
                <a:gd name="T66" fmla="*/ 2348 w 2726"/>
                <a:gd name="T67" fmla="*/ 2064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26" h="2218">
                  <a:moveTo>
                    <a:pt x="2261" y="2172"/>
                  </a:moveTo>
                  <a:lnTo>
                    <a:pt x="2251" y="2179"/>
                  </a:lnTo>
                  <a:lnTo>
                    <a:pt x="2187" y="2206"/>
                  </a:lnTo>
                  <a:lnTo>
                    <a:pt x="2130" y="2218"/>
                  </a:lnTo>
                  <a:lnTo>
                    <a:pt x="2082" y="2213"/>
                  </a:lnTo>
                  <a:lnTo>
                    <a:pt x="2050" y="2203"/>
                  </a:lnTo>
                  <a:lnTo>
                    <a:pt x="2020" y="2186"/>
                  </a:lnTo>
                  <a:lnTo>
                    <a:pt x="1991" y="2157"/>
                  </a:lnTo>
                  <a:lnTo>
                    <a:pt x="1964" y="2120"/>
                  </a:lnTo>
                  <a:lnTo>
                    <a:pt x="1941" y="2069"/>
                  </a:lnTo>
                  <a:lnTo>
                    <a:pt x="1922" y="2005"/>
                  </a:lnTo>
                  <a:lnTo>
                    <a:pt x="1909" y="1925"/>
                  </a:lnTo>
                  <a:lnTo>
                    <a:pt x="1905" y="1879"/>
                  </a:lnTo>
                  <a:lnTo>
                    <a:pt x="1899" y="1832"/>
                  </a:lnTo>
                  <a:lnTo>
                    <a:pt x="1876" y="1741"/>
                  </a:lnTo>
                  <a:lnTo>
                    <a:pt x="1837" y="1655"/>
                  </a:lnTo>
                  <a:lnTo>
                    <a:pt x="1788" y="1574"/>
                  </a:lnTo>
                  <a:lnTo>
                    <a:pt x="1728" y="1498"/>
                  </a:lnTo>
                  <a:lnTo>
                    <a:pt x="1662" y="1427"/>
                  </a:lnTo>
                  <a:lnTo>
                    <a:pt x="1554" y="1331"/>
                  </a:lnTo>
                  <a:lnTo>
                    <a:pt x="1402" y="1223"/>
                  </a:lnTo>
                  <a:lnTo>
                    <a:pt x="1263" y="1139"/>
                  </a:lnTo>
                  <a:lnTo>
                    <a:pt x="1106" y="1060"/>
                  </a:lnTo>
                  <a:lnTo>
                    <a:pt x="1081" y="1050"/>
                  </a:lnTo>
                  <a:lnTo>
                    <a:pt x="963" y="1037"/>
                  </a:lnTo>
                  <a:lnTo>
                    <a:pt x="757" y="1025"/>
                  </a:lnTo>
                  <a:lnTo>
                    <a:pt x="503" y="1031"/>
                  </a:lnTo>
                  <a:lnTo>
                    <a:pt x="313" y="1040"/>
                  </a:lnTo>
                  <a:lnTo>
                    <a:pt x="207" y="1037"/>
                  </a:lnTo>
                  <a:lnTo>
                    <a:pt x="118" y="1017"/>
                  </a:lnTo>
                  <a:lnTo>
                    <a:pt x="58" y="985"/>
                  </a:lnTo>
                  <a:lnTo>
                    <a:pt x="19" y="956"/>
                  </a:lnTo>
                  <a:lnTo>
                    <a:pt x="0" y="939"/>
                  </a:lnTo>
                  <a:lnTo>
                    <a:pt x="12" y="926"/>
                  </a:lnTo>
                  <a:lnTo>
                    <a:pt x="138" y="795"/>
                  </a:lnTo>
                  <a:lnTo>
                    <a:pt x="302" y="641"/>
                  </a:lnTo>
                  <a:lnTo>
                    <a:pt x="438" y="527"/>
                  </a:lnTo>
                  <a:lnTo>
                    <a:pt x="590" y="409"/>
                  </a:lnTo>
                  <a:lnTo>
                    <a:pt x="759" y="295"/>
                  </a:lnTo>
                  <a:lnTo>
                    <a:pt x="939" y="190"/>
                  </a:lnTo>
                  <a:lnTo>
                    <a:pt x="1129" y="102"/>
                  </a:lnTo>
                  <a:lnTo>
                    <a:pt x="1276" y="52"/>
                  </a:lnTo>
                  <a:lnTo>
                    <a:pt x="1375" y="27"/>
                  </a:lnTo>
                  <a:lnTo>
                    <a:pt x="1474" y="10"/>
                  </a:lnTo>
                  <a:lnTo>
                    <a:pt x="1575" y="0"/>
                  </a:lnTo>
                  <a:lnTo>
                    <a:pt x="1675" y="1"/>
                  </a:lnTo>
                  <a:lnTo>
                    <a:pt x="1774" y="12"/>
                  </a:lnTo>
                  <a:lnTo>
                    <a:pt x="1872" y="33"/>
                  </a:lnTo>
                  <a:lnTo>
                    <a:pt x="1970" y="68"/>
                  </a:lnTo>
                  <a:lnTo>
                    <a:pt x="2066" y="114"/>
                  </a:lnTo>
                  <a:lnTo>
                    <a:pt x="2160" y="174"/>
                  </a:lnTo>
                  <a:lnTo>
                    <a:pt x="2252" y="249"/>
                  </a:lnTo>
                  <a:lnTo>
                    <a:pt x="2340" y="338"/>
                  </a:lnTo>
                  <a:lnTo>
                    <a:pt x="2384" y="390"/>
                  </a:lnTo>
                  <a:lnTo>
                    <a:pt x="2390" y="395"/>
                  </a:lnTo>
                  <a:lnTo>
                    <a:pt x="2454" y="452"/>
                  </a:lnTo>
                  <a:lnTo>
                    <a:pt x="2526" y="536"/>
                  </a:lnTo>
                  <a:lnTo>
                    <a:pt x="2576" y="608"/>
                  </a:lnTo>
                  <a:lnTo>
                    <a:pt x="2625" y="693"/>
                  </a:lnTo>
                  <a:lnTo>
                    <a:pt x="2668" y="792"/>
                  </a:lnTo>
                  <a:lnTo>
                    <a:pt x="2703" y="904"/>
                  </a:lnTo>
                  <a:lnTo>
                    <a:pt x="2723" y="1031"/>
                  </a:lnTo>
                  <a:lnTo>
                    <a:pt x="2726" y="1171"/>
                  </a:lnTo>
                  <a:lnTo>
                    <a:pt x="2708" y="1323"/>
                  </a:lnTo>
                  <a:lnTo>
                    <a:pt x="2665" y="1489"/>
                  </a:lnTo>
                  <a:lnTo>
                    <a:pt x="2595" y="1668"/>
                  </a:lnTo>
                  <a:lnTo>
                    <a:pt x="2490" y="1861"/>
                  </a:lnTo>
                  <a:lnTo>
                    <a:pt x="2348" y="2064"/>
                  </a:lnTo>
                  <a:lnTo>
                    <a:pt x="2261" y="2172"/>
                  </a:lnTo>
                  <a:close/>
                </a:path>
              </a:pathLst>
            </a:custGeom>
            <a:solidFill>
              <a:srgbClr val="E2525E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600">
                <a:solidFill>
                  <a:prstClr val="white"/>
                </a:solidFill>
              </a:endParaRPr>
            </a:p>
          </p:txBody>
        </p:sp>
        <p:cxnSp>
          <p:nvCxnSpPr>
            <p:cNvPr id="52" name="직선 연결선 51"/>
            <p:cNvCxnSpPr>
              <a:stCxn id="12" idx="18"/>
            </p:cNvCxnSpPr>
            <p:nvPr/>
          </p:nvCxnSpPr>
          <p:spPr>
            <a:xfrm flipV="1">
              <a:off x="4283006" y="5010898"/>
              <a:ext cx="924088" cy="1822125"/>
            </a:xfrm>
            <a:prstGeom prst="line">
              <a:avLst/>
            </a:prstGeom>
            <a:ln w="698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CF5F7689-E419-4E13-920A-6B3D42A301CD}"/>
              </a:ext>
            </a:extLst>
          </p:cNvPr>
          <p:cNvSpPr txBox="1"/>
          <p:nvPr/>
        </p:nvSpPr>
        <p:spPr>
          <a:xfrm>
            <a:off x="2396161" y="279935"/>
            <a:ext cx="2114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키워드 </a:t>
            </a:r>
            <a:endParaRPr lang="en-US" altLang="ko-KR" sz="28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ko-KR" altLang="en-US" sz="2800" dirty="0">
                <a:latin typeface="a뉴굴림4" panose="02020600000000000000" pitchFamily="18" charset="-127"/>
                <a:ea typeface="a뉴굴림4" panose="02020600000000000000" pitchFamily="18" charset="-127"/>
              </a:rPr>
              <a:t>연관분석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29054-45E3-41AD-9D43-A18B378610E2}"/>
              </a:ext>
            </a:extLst>
          </p:cNvPr>
          <p:cNvSpPr txBox="1"/>
          <p:nvPr/>
        </p:nvSpPr>
        <p:spPr>
          <a:xfrm>
            <a:off x="4745050" y="1736229"/>
            <a:ext cx="66961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a뉴굴림4" panose="02020600000000000000" pitchFamily="18" charset="-127"/>
                <a:ea typeface="a뉴굴림4" panose="02020600000000000000" pitchFamily="18" charset="-127"/>
              </a:rPr>
              <a:t>미리 </a:t>
            </a:r>
            <a:r>
              <a:rPr lang="ko-KR" altLang="en-US" sz="3200" dirty="0" err="1">
                <a:latin typeface="a뉴굴림4" panose="02020600000000000000" pitchFamily="18" charset="-127"/>
                <a:ea typeface="a뉴굴림4" panose="02020600000000000000" pitchFamily="18" charset="-127"/>
              </a:rPr>
              <a:t>알아두면</a:t>
            </a:r>
            <a:r>
              <a:rPr lang="ko-KR" altLang="en-US" sz="3200" dirty="0">
                <a:latin typeface="a뉴굴림4" panose="02020600000000000000" pitchFamily="18" charset="-127"/>
                <a:ea typeface="a뉴굴림4" panose="02020600000000000000" pitchFamily="18" charset="-127"/>
              </a:rPr>
              <a:t> 좋을 용어</a:t>
            </a:r>
            <a:endParaRPr lang="en-US" altLang="ko-KR" sz="3200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endParaRPr lang="en-US" altLang="ko-KR" dirty="0">
              <a:latin typeface="a뉴굴림4" panose="02020600000000000000" pitchFamily="18" charset="-127"/>
              <a:ea typeface="a뉴굴림4" panose="02020600000000000000" pitchFamily="18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support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= A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와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B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 동시에 일어난 확률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/ 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전체 횟수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confidence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= A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와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B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 동시에 일어난 확률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/ A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 일어난 횟수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a뉴굴림4" panose="02020600000000000000" pitchFamily="18" charset="-127"/>
                <a:ea typeface="a뉴굴림4" panose="02020600000000000000" pitchFamily="18" charset="-127"/>
              </a:rPr>
              <a:t>lift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 = A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와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B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 동시에 일어난 확률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/ A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와 </a:t>
            </a:r>
            <a:r>
              <a:rPr lang="en-US" altLang="ko-KR" dirty="0">
                <a:latin typeface="a뉴굴림4" panose="02020600000000000000" pitchFamily="18" charset="-127"/>
                <a:ea typeface="a뉴굴림4" panose="02020600000000000000" pitchFamily="18" charset="-127"/>
              </a:rPr>
              <a:t>B</a:t>
            </a:r>
            <a:r>
              <a:rPr lang="ko-KR" altLang="en-US" dirty="0">
                <a:latin typeface="a뉴굴림4" panose="02020600000000000000" pitchFamily="18" charset="-127"/>
                <a:ea typeface="a뉴굴림4" panose="02020600000000000000" pitchFamily="18" charset="-127"/>
              </a:rPr>
              <a:t>가 독립일 확률 </a:t>
            </a:r>
          </a:p>
        </p:txBody>
      </p:sp>
    </p:spTree>
    <p:extLst>
      <p:ext uri="{BB962C8B-B14F-4D97-AF65-F5344CB8AC3E}">
        <p14:creationId xmlns:p14="http://schemas.microsoft.com/office/powerpoint/2010/main" val="2314479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405</Words>
  <Application>Microsoft Office PowerPoint</Application>
  <PresentationFormat>와이드스크린</PresentationFormat>
  <Paragraphs>146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a뉴굴림4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박성준</cp:lastModifiedBy>
  <cp:revision>171</cp:revision>
  <dcterms:created xsi:type="dcterms:W3CDTF">2019-02-08T07:37:09Z</dcterms:created>
  <dcterms:modified xsi:type="dcterms:W3CDTF">2020-11-27T02:40:40Z</dcterms:modified>
</cp:coreProperties>
</file>